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1"/>
  </p:notesMasterIdLst>
  <p:sldIdLst>
    <p:sldId id="388" r:id="rId4"/>
    <p:sldId id="390" r:id="rId5"/>
    <p:sldId id="392" r:id="rId6"/>
    <p:sldId id="394" r:id="rId7"/>
    <p:sldId id="396" r:id="rId8"/>
    <p:sldId id="398" r:id="rId9"/>
    <p:sldId id="400" r:id="rId10"/>
    <p:sldId id="401" r:id="rId11"/>
    <p:sldId id="405" r:id="rId12"/>
    <p:sldId id="407" r:id="rId13"/>
    <p:sldId id="409" r:id="rId14"/>
    <p:sldId id="411" r:id="rId15"/>
    <p:sldId id="413" r:id="rId16"/>
    <p:sldId id="415" r:id="rId17"/>
    <p:sldId id="418" r:id="rId18"/>
    <p:sldId id="420" r:id="rId19"/>
    <p:sldId id="423" r:id="rId20"/>
    <p:sldId id="425" r:id="rId21"/>
    <p:sldId id="427" r:id="rId22"/>
    <p:sldId id="431" r:id="rId23"/>
    <p:sldId id="433" r:id="rId24"/>
    <p:sldId id="430" r:id="rId25"/>
    <p:sldId id="435" r:id="rId26"/>
    <p:sldId id="437" r:id="rId27"/>
    <p:sldId id="439" r:id="rId28"/>
    <p:sldId id="442" r:id="rId29"/>
    <p:sldId id="445" r:id="rId3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 snapToGrid="0">
      <p:cViewPr>
        <p:scale>
          <a:sx n="106" d="100"/>
          <a:sy n="106" d="100"/>
        </p:scale>
        <p:origin x="-630" y="-1470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789CC-E939-4857-AB6C-D708E5EABCD0}" type="datetimeFigureOut">
              <a:rPr lang="ko-KR" altLang="en-US" smtClean="0"/>
              <a:pPr/>
              <a:t>2019-11-13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A824-2571-4D24-9663-13E7D33A7D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318912" y="3376967"/>
            <a:ext cx="5873087" cy="9570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18764" y="4402219"/>
            <a:ext cx="5873087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572500" y="3142992"/>
            <a:ext cx="3619352" cy="3715008"/>
          </a:xfrm>
          <a:prstGeom prst="rtTriangle">
            <a:avLst/>
          </a:prstGeom>
          <a:solidFill>
            <a:schemeClr val="tx2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1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9" name="Freeform 606"/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10339350" y="4349213"/>
            <a:ext cx="1680205" cy="2421542"/>
          </a:xfrm>
          <a:custGeom>
            <a:avLst/>
            <a:gdLst>
              <a:gd name="T0" fmla="*/ 553 w 596"/>
              <a:gd name="T1" fmla="*/ 760 h 860"/>
              <a:gd name="T2" fmla="*/ 521 w 596"/>
              <a:gd name="T3" fmla="*/ 752 h 860"/>
              <a:gd name="T4" fmla="*/ 337 w 596"/>
              <a:gd name="T5" fmla="*/ 635 h 860"/>
              <a:gd name="T6" fmla="*/ 301 w 596"/>
              <a:gd name="T7" fmla="*/ 526 h 860"/>
              <a:gd name="T8" fmla="*/ 313 w 596"/>
              <a:gd name="T9" fmla="*/ 494 h 860"/>
              <a:gd name="T10" fmla="*/ 307 w 596"/>
              <a:gd name="T11" fmla="*/ 403 h 860"/>
              <a:gd name="T12" fmla="*/ 290 w 596"/>
              <a:gd name="T13" fmla="*/ 370 h 860"/>
              <a:gd name="T14" fmla="*/ 268 w 596"/>
              <a:gd name="T15" fmla="*/ 332 h 860"/>
              <a:gd name="T16" fmla="*/ 258 w 596"/>
              <a:gd name="T17" fmla="*/ 312 h 860"/>
              <a:gd name="T18" fmla="*/ 293 w 596"/>
              <a:gd name="T19" fmla="*/ 281 h 860"/>
              <a:gd name="T20" fmla="*/ 312 w 596"/>
              <a:gd name="T21" fmla="*/ 335 h 860"/>
              <a:gd name="T22" fmla="*/ 322 w 596"/>
              <a:gd name="T23" fmla="*/ 325 h 860"/>
              <a:gd name="T24" fmla="*/ 360 w 596"/>
              <a:gd name="T25" fmla="*/ 331 h 860"/>
              <a:gd name="T26" fmla="*/ 351 w 596"/>
              <a:gd name="T27" fmla="*/ 310 h 860"/>
              <a:gd name="T28" fmla="*/ 338 w 596"/>
              <a:gd name="T29" fmla="*/ 308 h 860"/>
              <a:gd name="T30" fmla="*/ 327 w 596"/>
              <a:gd name="T31" fmla="*/ 295 h 860"/>
              <a:gd name="T32" fmla="*/ 322 w 596"/>
              <a:gd name="T33" fmla="*/ 285 h 860"/>
              <a:gd name="T34" fmla="*/ 310 w 596"/>
              <a:gd name="T35" fmla="*/ 263 h 860"/>
              <a:gd name="T36" fmla="*/ 294 w 596"/>
              <a:gd name="T37" fmla="*/ 245 h 860"/>
              <a:gd name="T38" fmla="*/ 259 w 596"/>
              <a:gd name="T39" fmla="*/ 204 h 860"/>
              <a:gd name="T40" fmla="*/ 289 w 596"/>
              <a:gd name="T41" fmla="*/ 66 h 860"/>
              <a:gd name="T42" fmla="*/ 335 w 596"/>
              <a:gd name="T43" fmla="*/ 58 h 860"/>
              <a:gd name="T44" fmla="*/ 309 w 596"/>
              <a:gd name="T45" fmla="*/ 4 h 860"/>
              <a:gd name="T46" fmla="*/ 277 w 596"/>
              <a:gd name="T47" fmla="*/ 33 h 860"/>
              <a:gd name="T48" fmla="*/ 263 w 596"/>
              <a:gd name="T49" fmla="*/ 36 h 860"/>
              <a:gd name="T50" fmla="*/ 231 w 596"/>
              <a:gd name="T51" fmla="*/ 55 h 860"/>
              <a:gd name="T52" fmla="*/ 184 w 596"/>
              <a:gd name="T53" fmla="*/ 61 h 860"/>
              <a:gd name="T54" fmla="*/ 188 w 596"/>
              <a:gd name="T55" fmla="*/ 79 h 860"/>
              <a:gd name="T56" fmla="*/ 228 w 596"/>
              <a:gd name="T57" fmla="*/ 103 h 860"/>
              <a:gd name="T58" fmla="*/ 226 w 596"/>
              <a:gd name="T59" fmla="*/ 124 h 860"/>
              <a:gd name="T60" fmla="*/ 206 w 596"/>
              <a:gd name="T61" fmla="*/ 207 h 860"/>
              <a:gd name="T62" fmla="*/ 186 w 596"/>
              <a:gd name="T63" fmla="*/ 253 h 860"/>
              <a:gd name="T64" fmla="*/ 182 w 596"/>
              <a:gd name="T65" fmla="*/ 281 h 860"/>
              <a:gd name="T66" fmla="*/ 205 w 596"/>
              <a:gd name="T67" fmla="*/ 306 h 860"/>
              <a:gd name="T68" fmla="*/ 176 w 596"/>
              <a:gd name="T69" fmla="*/ 372 h 860"/>
              <a:gd name="T70" fmla="*/ 173 w 596"/>
              <a:gd name="T71" fmla="*/ 450 h 860"/>
              <a:gd name="T72" fmla="*/ 199 w 596"/>
              <a:gd name="T73" fmla="*/ 520 h 860"/>
              <a:gd name="T74" fmla="*/ 163 w 596"/>
              <a:gd name="T75" fmla="*/ 563 h 860"/>
              <a:gd name="T76" fmla="*/ 76 w 596"/>
              <a:gd name="T77" fmla="*/ 764 h 860"/>
              <a:gd name="T78" fmla="*/ 1 w 596"/>
              <a:gd name="T79" fmla="*/ 829 h 860"/>
              <a:gd name="T80" fmla="*/ 83 w 596"/>
              <a:gd name="T81" fmla="*/ 838 h 860"/>
              <a:gd name="T82" fmla="*/ 129 w 596"/>
              <a:gd name="T83" fmla="*/ 818 h 860"/>
              <a:gd name="T84" fmla="*/ 114 w 596"/>
              <a:gd name="T85" fmla="*/ 760 h 860"/>
              <a:gd name="T86" fmla="*/ 123 w 596"/>
              <a:gd name="T87" fmla="*/ 703 h 860"/>
              <a:gd name="T88" fmla="*/ 252 w 596"/>
              <a:gd name="T89" fmla="*/ 673 h 860"/>
              <a:gd name="T90" fmla="*/ 524 w 596"/>
              <a:gd name="T91" fmla="*/ 806 h 860"/>
              <a:gd name="T92" fmla="*/ 498 w 596"/>
              <a:gd name="T93" fmla="*/ 836 h 860"/>
              <a:gd name="T94" fmla="*/ 528 w 596"/>
              <a:gd name="T95" fmla="*/ 858 h 860"/>
              <a:gd name="T96" fmla="*/ 565 w 596"/>
              <a:gd name="T97" fmla="*/ 819 h 860"/>
              <a:gd name="T98" fmla="*/ 594 w 596"/>
              <a:gd name="T99" fmla="*/ 788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6" h="860">
                <a:moveTo>
                  <a:pt x="579" y="763"/>
                </a:moveTo>
                <a:cubicBezTo>
                  <a:pt x="577" y="762"/>
                  <a:pt x="576" y="762"/>
                  <a:pt x="574" y="762"/>
                </a:cubicBezTo>
                <a:cubicBezTo>
                  <a:pt x="569" y="761"/>
                  <a:pt x="564" y="761"/>
                  <a:pt x="559" y="761"/>
                </a:cubicBezTo>
                <a:cubicBezTo>
                  <a:pt x="557" y="761"/>
                  <a:pt x="555" y="760"/>
                  <a:pt x="553" y="760"/>
                </a:cubicBezTo>
                <a:cubicBezTo>
                  <a:pt x="548" y="758"/>
                  <a:pt x="542" y="757"/>
                  <a:pt x="536" y="756"/>
                </a:cubicBezTo>
                <a:cubicBezTo>
                  <a:pt x="534" y="755"/>
                  <a:pt x="533" y="755"/>
                  <a:pt x="531" y="755"/>
                </a:cubicBezTo>
                <a:cubicBezTo>
                  <a:pt x="529" y="754"/>
                  <a:pt x="528" y="754"/>
                  <a:pt x="526" y="753"/>
                </a:cubicBezTo>
                <a:cubicBezTo>
                  <a:pt x="524" y="753"/>
                  <a:pt x="523" y="753"/>
                  <a:pt x="521" y="752"/>
                </a:cubicBezTo>
                <a:cubicBezTo>
                  <a:pt x="505" y="751"/>
                  <a:pt x="497" y="746"/>
                  <a:pt x="466" y="741"/>
                </a:cubicBezTo>
                <a:cubicBezTo>
                  <a:pt x="411" y="733"/>
                  <a:pt x="379" y="741"/>
                  <a:pt x="365" y="744"/>
                </a:cubicBezTo>
                <a:cubicBezTo>
                  <a:pt x="351" y="746"/>
                  <a:pt x="359" y="727"/>
                  <a:pt x="351" y="693"/>
                </a:cubicBezTo>
                <a:cubicBezTo>
                  <a:pt x="346" y="668"/>
                  <a:pt x="340" y="648"/>
                  <a:pt x="337" y="635"/>
                </a:cubicBezTo>
                <a:cubicBezTo>
                  <a:pt x="336" y="634"/>
                  <a:pt x="336" y="633"/>
                  <a:pt x="336" y="632"/>
                </a:cubicBezTo>
                <a:cubicBezTo>
                  <a:pt x="352" y="595"/>
                  <a:pt x="344" y="551"/>
                  <a:pt x="308" y="533"/>
                </a:cubicBezTo>
                <a:cubicBezTo>
                  <a:pt x="306" y="531"/>
                  <a:pt x="305" y="530"/>
                  <a:pt x="304" y="529"/>
                </a:cubicBezTo>
                <a:cubicBezTo>
                  <a:pt x="303" y="528"/>
                  <a:pt x="302" y="527"/>
                  <a:pt x="301" y="526"/>
                </a:cubicBezTo>
                <a:cubicBezTo>
                  <a:pt x="298" y="524"/>
                  <a:pt x="297" y="522"/>
                  <a:pt x="297" y="522"/>
                </a:cubicBezTo>
                <a:cubicBezTo>
                  <a:pt x="297" y="522"/>
                  <a:pt x="301" y="516"/>
                  <a:pt x="306" y="507"/>
                </a:cubicBezTo>
                <a:cubicBezTo>
                  <a:pt x="308" y="505"/>
                  <a:pt x="309" y="503"/>
                  <a:pt x="310" y="500"/>
                </a:cubicBezTo>
                <a:cubicBezTo>
                  <a:pt x="311" y="498"/>
                  <a:pt x="312" y="496"/>
                  <a:pt x="313" y="494"/>
                </a:cubicBezTo>
                <a:cubicBezTo>
                  <a:pt x="316" y="479"/>
                  <a:pt x="328" y="463"/>
                  <a:pt x="329" y="443"/>
                </a:cubicBezTo>
                <a:cubicBezTo>
                  <a:pt x="329" y="441"/>
                  <a:pt x="329" y="439"/>
                  <a:pt x="328" y="437"/>
                </a:cubicBezTo>
                <a:cubicBezTo>
                  <a:pt x="325" y="425"/>
                  <a:pt x="314" y="416"/>
                  <a:pt x="309" y="407"/>
                </a:cubicBezTo>
                <a:cubicBezTo>
                  <a:pt x="309" y="406"/>
                  <a:pt x="308" y="404"/>
                  <a:pt x="307" y="403"/>
                </a:cubicBezTo>
                <a:cubicBezTo>
                  <a:pt x="304" y="398"/>
                  <a:pt x="301" y="393"/>
                  <a:pt x="298" y="389"/>
                </a:cubicBezTo>
                <a:cubicBezTo>
                  <a:pt x="296" y="387"/>
                  <a:pt x="295" y="385"/>
                  <a:pt x="294" y="383"/>
                </a:cubicBezTo>
                <a:cubicBezTo>
                  <a:pt x="293" y="381"/>
                  <a:pt x="293" y="378"/>
                  <a:pt x="292" y="376"/>
                </a:cubicBezTo>
                <a:cubicBezTo>
                  <a:pt x="291" y="374"/>
                  <a:pt x="290" y="372"/>
                  <a:pt x="290" y="370"/>
                </a:cubicBezTo>
                <a:cubicBezTo>
                  <a:pt x="287" y="365"/>
                  <a:pt x="284" y="359"/>
                  <a:pt x="280" y="353"/>
                </a:cubicBezTo>
                <a:cubicBezTo>
                  <a:pt x="279" y="351"/>
                  <a:pt x="278" y="350"/>
                  <a:pt x="276" y="348"/>
                </a:cubicBezTo>
                <a:cubicBezTo>
                  <a:pt x="274" y="344"/>
                  <a:pt x="272" y="341"/>
                  <a:pt x="270" y="337"/>
                </a:cubicBezTo>
                <a:cubicBezTo>
                  <a:pt x="269" y="335"/>
                  <a:pt x="269" y="334"/>
                  <a:pt x="268" y="332"/>
                </a:cubicBezTo>
                <a:cubicBezTo>
                  <a:pt x="267" y="331"/>
                  <a:pt x="266" y="329"/>
                  <a:pt x="265" y="328"/>
                </a:cubicBezTo>
                <a:cubicBezTo>
                  <a:pt x="264" y="326"/>
                  <a:pt x="263" y="324"/>
                  <a:pt x="262" y="323"/>
                </a:cubicBezTo>
                <a:cubicBezTo>
                  <a:pt x="261" y="321"/>
                  <a:pt x="260" y="320"/>
                  <a:pt x="260" y="318"/>
                </a:cubicBezTo>
                <a:cubicBezTo>
                  <a:pt x="259" y="316"/>
                  <a:pt x="258" y="314"/>
                  <a:pt x="258" y="312"/>
                </a:cubicBezTo>
                <a:cubicBezTo>
                  <a:pt x="259" y="305"/>
                  <a:pt x="274" y="293"/>
                  <a:pt x="274" y="293"/>
                </a:cubicBezTo>
                <a:cubicBezTo>
                  <a:pt x="274" y="293"/>
                  <a:pt x="282" y="282"/>
                  <a:pt x="287" y="283"/>
                </a:cubicBezTo>
                <a:cubicBezTo>
                  <a:pt x="288" y="283"/>
                  <a:pt x="291" y="282"/>
                  <a:pt x="293" y="281"/>
                </a:cubicBezTo>
                <a:cubicBezTo>
                  <a:pt x="293" y="281"/>
                  <a:pt x="293" y="281"/>
                  <a:pt x="293" y="281"/>
                </a:cubicBezTo>
                <a:cubicBezTo>
                  <a:pt x="294" y="282"/>
                  <a:pt x="294" y="282"/>
                  <a:pt x="294" y="282"/>
                </a:cubicBezTo>
                <a:cubicBezTo>
                  <a:pt x="294" y="283"/>
                  <a:pt x="294" y="283"/>
                  <a:pt x="294" y="284"/>
                </a:cubicBezTo>
                <a:cubicBezTo>
                  <a:pt x="294" y="284"/>
                  <a:pt x="294" y="285"/>
                  <a:pt x="294" y="286"/>
                </a:cubicBezTo>
                <a:cubicBezTo>
                  <a:pt x="304" y="303"/>
                  <a:pt x="288" y="327"/>
                  <a:pt x="312" y="335"/>
                </a:cubicBezTo>
                <a:cubicBezTo>
                  <a:pt x="312" y="331"/>
                  <a:pt x="304" y="327"/>
                  <a:pt x="308" y="323"/>
                </a:cubicBezTo>
                <a:cubicBezTo>
                  <a:pt x="311" y="323"/>
                  <a:pt x="313" y="323"/>
                  <a:pt x="316" y="323"/>
                </a:cubicBezTo>
                <a:cubicBezTo>
                  <a:pt x="317" y="323"/>
                  <a:pt x="319" y="323"/>
                  <a:pt x="320" y="324"/>
                </a:cubicBezTo>
                <a:cubicBezTo>
                  <a:pt x="321" y="324"/>
                  <a:pt x="322" y="324"/>
                  <a:pt x="322" y="325"/>
                </a:cubicBezTo>
                <a:cubicBezTo>
                  <a:pt x="323" y="325"/>
                  <a:pt x="324" y="326"/>
                  <a:pt x="325" y="328"/>
                </a:cubicBezTo>
                <a:cubicBezTo>
                  <a:pt x="326" y="327"/>
                  <a:pt x="327" y="328"/>
                  <a:pt x="328" y="330"/>
                </a:cubicBezTo>
                <a:cubicBezTo>
                  <a:pt x="329" y="330"/>
                  <a:pt x="330" y="330"/>
                  <a:pt x="330" y="331"/>
                </a:cubicBezTo>
                <a:cubicBezTo>
                  <a:pt x="340" y="347"/>
                  <a:pt x="352" y="335"/>
                  <a:pt x="360" y="331"/>
                </a:cubicBezTo>
                <a:cubicBezTo>
                  <a:pt x="354" y="334"/>
                  <a:pt x="351" y="331"/>
                  <a:pt x="346" y="329"/>
                </a:cubicBezTo>
                <a:cubicBezTo>
                  <a:pt x="346" y="328"/>
                  <a:pt x="345" y="328"/>
                  <a:pt x="344" y="328"/>
                </a:cubicBezTo>
                <a:cubicBezTo>
                  <a:pt x="344" y="322"/>
                  <a:pt x="347" y="317"/>
                  <a:pt x="350" y="312"/>
                </a:cubicBezTo>
                <a:cubicBezTo>
                  <a:pt x="351" y="311"/>
                  <a:pt x="351" y="311"/>
                  <a:pt x="351" y="310"/>
                </a:cubicBezTo>
                <a:cubicBezTo>
                  <a:pt x="356" y="307"/>
                  <a:pt x="356" y="303"/>
                  <a:pt x="356" y="295"/>
                </a:cubicBezTo>
                <a:cubicBezTo>
                  <a:pt x="352" y="299"/>
                  <a:pt x="352" y="307"/>
                  <a:pt x="344" y="308"/>
                </a:cubicBezTo>
                <a:cubicBezTo>
                  <a:pt x="343" y="308"/>
                  <a:pt x="342" y="309"/>
                  <a:pt x="341" y="309"/>
                </a:cubicBezTo>
                <a:cubicBezTo>
                  <a:pt x="340" y="309"/>
                  <a:pt x="339" y="309"/>
                  <a:pt x="338" y="308"/>
                </a:cubicBezTo>
                <a:cubicBezTo>
                  <a:pt x="337" y="308"/>
                  <a:pt x="337" y="308"/>
                  <a:pt x="336" y="308"/>
                </a:cubicBezTo>
                <a:cubicBezTo>
                  <a:pt x="334" y="307"/>
                  <a:pt x="332" y="306"/>
                  <a:pt x="331" y="304"/>
                </a:cubicBezTo>
                <a:cubicBezTo>
                  <a:pt x="330" y="303"/>
                  <a:pt x="329" y="303"/>
                  <a:pt x="329" y="302"/>
                </a:cubicBezTo>
                <a:cubicBezTo>
                  <a:pt x="327" y="300"/>
                  <a:pt x="326" y="298"/>
                  <a:pt x="327" y="295"/>
                </a:cubicBezTo>
                <a:cubicBezTo>
                  <a:pt x="326" y="295"/>
                  <a:pt x="326" y="294"/>
                  <a:pt x="326" y="293"/>
                </a:cubicBezTo>
                <a:cubicBezTo>
                  <a:pt x="326" y="293"/>
                  <a:pt x="325" y="292"/>
                  <a:pt x="325" y="291"/>
                </a:cubicBezTo>
                <a:cubicBezTo>
                  <a:pt x="325" y="290"/>
                  <a:pt x="324" y="290"/>
                  <a:pt x="324" y="289"/>
                </a:cubicBezTo>
                <a:cubicBezTo>
                  <a:pt x="323" y="288"/>
                  <a:pt x="323" y="287"/>
                  <a:pt x="322" y="285"/>
                </a:cubicBezTo>
                <a:cubicBezTo>
                  <a:pt x="322" y="285"/>
                  <a:pt x="321" y="284"/>
                  <a:pt x="321" y="284"/>
                </a:cubicBezTo>
                <a:cubicBezTo>
                  <a:pt x="317" y="280"/>
                  <a:pt x="314" y="277"/>
                  <a:pt x="313" y="273"/>
                </a:cubicBezTo>
                <a:cubicBezTo>
                  <a:pt x="312" y="272"/>
                  <a:pt x="312" y="271"/>
                  <a:pt x="312" y="270"/>
                </a:cubicBezTo>
                <a:cubicBezTo>
                  <a:pt x="315" y="268"/>
                  <a:pt x="312" y="265"/>
                  <a:pt x="310" y="263"/>
                </a:cubicBezTo>
                <a:cubicBezTo>
                  <a:pt x="310" y="262"/>
                  <a:pt x="310" y="261"/>
                  <a:pt x="310" y="260"/>
                </a:cubicBezTo>
                <a:cubicBezTo>
                  <a:pt x="312" y="251"/>
                  <a:pt x="300" y="250"/>
                  <a:pt x="295" y="250"/>
                </a:cubicBezTo>
                <a:cubicBezTo>
                  <a:pt x="295" y="250"/>
                  <a:pt x="295" y="249"/>
                  <a:pt x="295" y="249"/>
                </a:cubicBezTo>
                <a:cubicBezTo>
                  <a:pt x="295" y="247"/>
                  <a:pt x="294" y="246"/>
                  <a:pt x="294" y="245"/>
                </a:cubicBezTo>
                <a:cubicBezTo>
                  <a:pt x="293" y="244"/>
                  <a:pt x="292" y="244"/>
                  <a:pt x="291" y="244"/>
                </a:cubicBezTo>
                <a:cubicBezTo>
                  <a:pt x="284" y="230"/>
                  <a:pt x="280" y="219"/>
                  <a:pt x="269" y="208"/>
                </a:cubicBezTo>
                <a:cubicBezTo>
                  <a:pt x="267" y="207"/>
                  <a:pt x="265" y="206"/>
                  <a:pt x="263" y="205"/>
                </a:cubicBezTo>
                <a:cubicBezTo>
                  <a:pt x="262" y="204"/>
                  <a:pt x="260" y="204"/>
                  <a:pt x="259" y="204"/>
                </a:cubicBezTo>
                <a:cubicBezTo>
                  <a:pt x="256" y="203"/>
                  <a:pt x="253" y="203"/>
                  <a:pt x="253" y="203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85" y="61"/>
                  <a:pt x="285" y="61"/>
                  <a:pt x="285" y="61"/>
                </a:cubicBezTo>
                <a:cubicBezTo>
                  <a:pt x="285" y="61"/>
                  <a:pt x="287" y="63"/>
                  <a:pt x="289" y="66"/>
                </a:cubicBezTo>
                <a:cubicBezTo>
                  <a:pt x="301" y="76"/>
                  <a:pt x="311" y="76"/>
                  <a:pt x="320" y="72"/>
                </a:cubicBezTo>
                <a:cubicBezTo>
                  <a:pt x="322" y="72"/>
                  <a:pt x="324" y="71"/>
                  <a:pt x="325" y="70"/>
                </a:cubicBezTo>
                <a:cubicBezTo>
                  <a:pt x="329" y="68"/>
                  <a:pt x="331" y="66"/>
                  <a:pt x="333" y="63"/>
                </a:cubicBezTo>
                <a:cubicBezTo>
                  <a:pt x="334" y="61"/>
                  <a:pt x="334" y="60"/>
                  <a:pt x="335" y="58"/>
                </a:cubicBezTo>
                <a:cubicBezTo>
                  <a:pt x="334" y="54"/>
                  <a:pt x="333" y="49"/>
                  <a:pt x="331" y="44"/>
                </a:cubicBezTo>
                <a:cubicBezTo>
                  <a:pt x="331" y="42"/>
                  <a:pt x="330" y="41"/>
                  <a:pt x="330" y="39"/>
                </a:cubicBezTo>
                <a:cubicBezTo>
                  <a:pt x="324" y="27"/>
                  <a:pt x="320" y="15"/>
                  <a:pt x="312" y="6"/>
                </a:cubicBezTo>
                <a:cubicBezTo>
                  <a:pt x="311" y="5"/>
                  <a:pt x="310" y="5"/>
                  <a:pt x="309" y="4"/>
                </a:cubicBezTo>
                <a:cubicBezTo>
                  <a:pt x="307" y="2"/>
                  <a:pt x="305" y="1"/>
                  <a:pt x="302" y="0"/>
                </a:cubicBezTo>
                <a:cubicBezTo>
                  <a:pt x="300" y="0"/>
                  <a:pt x="299" y="1"/>
                  <a:pt x="297" y="1"/>
                </a:cubicBezTo>
                <a:cubicBezTo>
                  <a:pt x="291" y="3"/>
                  <a:pt x="291" y="3"/>
                  <a:pt x="291" y="3"/>
                </a:cubicBezTo>
                <a:cubicBezTo>
                  <a:pt x="279" y="8"/>
                  <a:pt x="273" y="21"/>
                  <a:pt x="277" y="33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79" y="40"/>
                  <a:pt x="279" y="40"/>
                  <a:pt x="279" y="40"/>
                </a:cubicBezTo>
                <a:cubicBezTo>
                  <a:pt x="276" y="41"/>
                  <a:pt x="272" y="36"/>
                  <a:pt x="269" y="35"/>
                </a:cubicBezTo>
                <a:cubicBezTo>
                  <a:pt x="267" y="33"/>
                  <a:pt x="266" y="35"/>
                  <a:pt x="263" y="36"/>
                </a:cubicBezTo>
                <a:cubicBezTo>
                  <a:pt x="260" y="38"/>
                  <a:pt x="260" y="40"/>
                  <a:pt x="253" y="39"/>
                </a:cubicBezTo>
                <a:cubicBezTo>
                  <a:pt x="246" y="39"/>
                  <a:pt x="250" y="43"/>
                  <a:pt x="249" y="46"/>
                </a:cubicBezTo>
                <a:cubicBezTo>
                  <a:pt x="247" y="49"/>
                  <a:pt x="245" y="47"/>
                  <a:pt x="239" y="49"/>
                </a:cubicBezTo>
                <a:cubicBezTo>
                  <a:pt x="234" y="51"/>
                  <a:pt x="231" y="55"/>
                  <a:pt x="231" y="55"/>
                </a:cubicBezTo>
                <a:cubicBezTo>
                  <a:pt x="231" y="55"/>
                  <a:pt x="223" y="51"/>
                  <a:pt x="219" y="43"/>
                </a:cubicBezTo>
                <a:cubicBezTo>
                  <a:pt x="218" y="42"/>
                  <a:pt x="217" y="41"/>
                  <a:pt x="216" y="41"/>
                </a:cubicBezTo>
                <a:cubicBezTo>
                  <a:pt x="215" y="40"/>
                  <a:pt x="213" y="40"/>
                  <a:pt x="212" y="39"/>
                </a:cubicBezTo>
                <a:cubicBezTo>
                  <a:pt x="196" y="39"/>
                  <a:pt x="180" y="47"/>
                  <a:pt x="184" y="61"/>
                </a:cubicBezTo>
                <a:cubicBezTo>
                  <a:pt x="184" y="63"/>
                  <a:pt x="184" y="64"/>
                  <a:pt x="184" y="66"/>
                </a:cubicBezTo>
                <a:cubicBezTo>
                  <a:pt x="184" y="67"/>
                  <a:pt x="184" y="68"/>
                  <a:pt x="184" y="69"/>
                </a:cubicBezTo>
                <a:cubicBezTo>
                  <a:pt x="184" y="71"/>
                  <a:pt x="184" y="72"/>
                  <a:pt x="185" y="74"/>
                </a:cubicBezTo>
                <a:cubicBezTo>
                  <a:pt x="186" y="76"/>
                  <a:pt x="187" y="77"/>
                  <a:pt x="188" y="79"/>
                </a:cubicBezTo>
                <a:cubicBezTo>
                  <a:pt x="189" y="81"/>
                  <a:pt x="190" y="83"/>
                  <a:pt x="191" y="85"/>
                </a:cubicBezTo>
                <a:cubicBezTo>
                  <a:pt x="192" y="99"/>
                  <a:pt x="200" y="107"/>
                  <a:pt x="217" y="108"/>
                </a:cubicBezTo>
                <a:cubicBezTo>
                  <a:pt x="219" y="107"/>
                  <a:pt x="221" y="107"/>
                  <a:pt x="223" y="106"/>
                </a:cubicBezTo>
                <a:cubicBezTo>
                  <a:pt x="225" y="105"/>
                  <a:pt x="227" y="104"/>
                  <a:pt x="228" y="103"/>
                </a:cubicBezTo>
                <a:cubicBezTo>
                  <a:pt x="230" y="102"/>
                  <a:pt x="231" y="100"/>
                  <a:pt x="232" y="99"/>
                </a:cubicBezTo>
                <a:cubicBezTo>
                  <a:pt x="231" y="103"/>
                  <a:pt x="230" y="108"/>
                  <a:pt x="229" y="113"/>
                </a:cubicBezTo>
                <a:cubicBezTo>
                  <a:pt x="228" y="115"/>
                  <a:pt x="228" y="117"/>
                  <a:pt x="227" y="119"/>
                </a:cubicBezTo>
                <a:cubicBezTo>
                  <a:pt x="227" y="121"/>
                  <a:pt x="227" y="122"/>
                  <a:pt x="226" y="124"/>
                </a:cubicBezTo>
                <a:cubicBezTo>
                  <a:pt x="226" y="126"/>
                  <a:pt x="225" y="128"/>
                  <a:pt x="225" y="129"/>
                </a:cubicBezTo>
                <a:cubicBezTo>
                  <a:pt x="224" y="133"/>
                  <a:pt x="223" y="136"/>
                  <a:pt x="221" y="138"/>
                </a:cubicBezTo>
                <a:cubicBezTo>
                  <a:pt x="216" y="153"/>
                  <a:pt x="213" y="204"/>
                  <a:pt x="213" y="204"/>
                </a:cubicBezTo>
                <a:cubicBezTo>
                  <a:pt x="213" y="204"/>
                  <a:pt x="210" y="205"/>
                  <a:pt x="206" y="207"/>
                </a:cubicBezTo>
                <a:cubicBezTo>
                  <a:pt x="205" y="208"/>
                  <a:pt x="203" y="209"/>
                  <a:pt x="202" y="210"/>
                </a:cubicBezTo>
                <a:cubicBezTo>
                  <a:pt x="188" y="219"/>
                  <a:pt x="184" y="227"/>
                  <a:pt x="187" y="237"/>
                </a:cubicBezTo>
                <a:cubicBezTo>
                  <a:pt x="186" y="239"/>
                  <a:pt x="186" y="241"/>
                  <a:pt x="186" y="242"/>
                </a:cubicBezTo>
                <a:cubicBezTo>
                  <a:pt x="186" y="247"/>
                  <a:pt x="186" y="251"/>
                  <a:pt x="186" y="253"/>
                </a:cubicBezTo>
                <a:cubicBezTo>
                  <a:pt x="186" y="254"/>
                  <a:pt x="185" y="256"/>
                  <a:pt x="184" y="258"/>
                </a:cubicBezTo>
                <a:cubicBezTo>
                  <a:pt x="180" y="263"/>
                  <a:pt x="172" y="263"/>
                  <a:pt x="182" y="273"/>
                </a:cubicBezTo>
                <a:cubicBezTo>
                  <a:pt x="182" y="273"/>
                  <a:pt x="181" y="274"/>
                  <a:pt x="181" y="276"/>
                </a:cubicBezTo>
                <a:cubicBezTo>
                  <a:pt x="181" y="278"/>
                  <a:pt x="181" y="280"/>
                  <a:pt x="182" y="281"/>
                </a:cubicBezTo>
                <a:cubicBezTo>
                  <a:pt x="182" y="284"/>
                  <a:pt x="185" y="284"/>
                  <a:pt x="185" y="286"/>
                </a:cubicBezTo>
                <a:cubicBezTo>
                  <a:pt x="185" y="287"/>
                  <a:pt x="183" y="288"/>
                  <a:pt x="184" y="290"/>
                </a:cubicBezTo>
                <a:cubicBezTo>
                  <a:pt x="184" y="292"/>
                  <a:pt x="183" y="293"/>
                  <a:pt x="183" y="295"/>
                </a:cubicBezTo>
                <a:cubicBezTo>
                  <a:pt x="184" y="315"/>
                  <a:pt x="196" y="307"/>
                  <a:pt x="205" y="306"/>
                </a:cubicBezTo>
                <a:cubicBezTo>
                  <a:pt x="206" y="307"/>
                  <a:pt x="207" y="307"/>
                  <a:pt x="208" y="308"/>
                </a:cubicBezTo>
                <a:cubicBezTo>
                  <a:pt x="212" y="312"/>
                  <a:pt x="212" y="319"/>
                  <a:pt x="213" y="326"/>
                </a:cubicBezTo>
                <a:cubicBezTo>
                  <a:pt x="215" y="334"/>
                  <a:pt x="207" y="346"/>
                  <a:pt x="195" y="358"/>
                </a:cubicBezTo>
                <a:cubicBezTo>
                  <a:pt x="189" y="364"/>
                  <a:pt x="182" y="367"/>
                  <a:pt x="176" y="372"/>
                </a:cubicBezTo>
                <a:cubicBezTo>
                  <a:pt x="175" y="373"/>
                  <a:pt x="173" y="374"/>
                  <a:pt x="172" y="376"/>
                </a:cubicBezTo>
                <a:cubicBezTo>
                  <a:pt x="159" y="388"/>
                  <a:pt x="154" y="404"/>
                  <a:pt x="161" y="420"/>
                </a:cubicBezTo>
                <a:cubicBezTo>
                  <a:pt x="161" y="422"/>
                  <a:pt x="162" y="423"/>
                  <a:pt x="163" y="425"/>
                </a:cubicBezTo>
                <a:cubicBezTo>
                  <a:pt x="169" y="433"/>
                  <a:pt x="172" y="441"/>
                  <a:pt x="173" y="450"/>
                </a:cubicBezTo>
                <a:cubicBezTo>
                  <a:pt x="173" y="452"/>
                  <a:pt x="174" y="453"/>
                  <a:pt x="174" y="455"/>
                </a:cubicBezTo>
                <a:cubicBezTo>
                  <a:pt x="180" y="475"/>
                  <a:pt x="192" y="491"/>
                  <a:pt x="197" y="513"/>
                </a:cubicBezTo>
                <a:cubicBezTo>
                  <a:pt x="197" y="514"/>
                  <a:pt x="198" y="516"/>
                  <a:pt x="198" y="517"/>
                </a:cubicBezTo>
                <a:cubicBezTo>
                  <a:pt x="198" y="518"/>
                  <a:pt x="199" y="519"/>
                  <a:pt x="199" y="520"/>
                </a:cubicBezTo>
                <a:cubicBezTo>
                  <a:pt x="199" y="521"/>
                  <a:pt x="199" y="523"/>
                  <a:pt x="200" y="524"/>
                </a:cubicBezTo>
                <a:cubicBezTo>
                  <a:pt x="200" y="535"/>
                  <a:pt x="204" y="543"/>
                  <a:pt x="208" y="555"/>
                </a:cubicBezTo>
                <a:cubicBezTo>
                  <a:pt x="196" y="555"/>
                  <a:pt x="180" y="555"/>
                  <a:pt x="166" y="562"/>
                </a:cubicBezTo>
                <a:cubicBezTo>
                  <a:pt x="165" y="562"/>
                  <a:pt x="164" y="563"/>
                  <a:pt x="163" y="563"/>
                </a:cubicBezTo>
                <a:cubicBezTo>
                  <a:pt x="157" y="565"/>
                  <a:pt x="143" y="571"/>
                  <a:pt x="137" y="572"/>
                </a:cubicBezTo>
                <a:cubicBezTo>
                  <a:pt x="110" y="581"/>
                  <a:pt x="80" y="593"/>
                  <a:pt x="66" y="599"/>
                </a:cubicBezTo>
                <a:cubicBezTo>
                  <a:pt x="52" y="605"/>
                  <a:pt x="60" y="635"/>
                  <a:pt x="63" y="649"/>
                </a:cubicBezTo>
                <a:cubicBezTo>
                  <a:pt x="66" y="662"/>
                  <a:pt x="75" y="744"/>
                  <a:pt x="76" y="764"/>
                </a:cubicBezTo>
                <a:cubicBezTo>
                  <a:pt x="77" y="783"/>
                  <a:pt x="66" y="794"/>
                  <a:pt x="56" y="801"/>
                </a:cubicBezTo>
                <a:cubicBezTo>
                  <a:pt x="47" y="809"/>
                  <a:pt x="27" y="820"/>
                  <a:pt x="21" y="820"/>
                </a:cubicBezTo>
                <a:cubicBezTo>
                  <a:pt x="20" y="820"/>
                  <a:pt x="18" y="820"/>
                  <a:pt x="16" y="820"/>
                </a:cubicBezTo>
                <a:cubicBezTo>
                  <a:pt x="8" y="820"/>
                  <a:pt x="3" y="825"/>
                  <a:pt x="1" y="829"/>
                </a:cubicBezTo>
                <a:cubicBezTo>
                  <a:pt x="0" y="832"/>
                  <a:pt x="0" y="834"/>
                  <a:pt x="0" y="835"/>
                </a:cubicBezTo>
                <a:cubicBezTo>
                  <a:pt x="16" y="843"/>
                  <a:pt x="32" y="843"/>
                  <a:pt x="47" y="842"/>
                </a:cubicBezTo>
                <a:cubicBezTo>
                  <a:pt x="48" y="842"/>
                  <a:pt x="50" y="842"/>
                  <a:pt x="51" y="842"/>
                </a:cubicBezTo>
                <a:cubicBezTo>
                  <a:pt x="61" y="840"/>
                  <a:pt x="72" y="838"/>
                  <a:pt x="83" y="838"/>
                </a:cubicBezTo>
                <a:cubicBezTo>
                  <a:pt x="85" y="838"/>
                  <a:pt x="86" y="838"/>
                  <a:pt x="88" y="838"/>
                </a:cubicBezTo>
                <a:cubicBezTo>
                  <a:pt x="89" y="838"/>
                  <a:pt x="91" y="839"/>
                  <a:pt x="92" y="839"/>
                </a:cubicBezTo>
                <a:cubicBezTo>
                  <a:pt x="104" y="839"/>
                  <a:pt x="128" y="843"/>
                  <a:pt x="129" y="824"/>
                </a:cubicBezTo>
                <a:cubicBezTo>
                  <a:pt x="129" y="822"/>
                  <a:pt x="129" y="820"/>
                  <a:pt x="129" y="818"/>
                </a:cubicBezTo>
                <a:cubicBezTo>
                  <a:pt x="129" y="817"/>
                  <a:pt x="129" y="815"/>
                  <a:pt x="128" y="814"/>
                </a:cubicBezTo>
                <a:cubicBezTo>
                  <a:pt x="127" y="812"/>
                  <a:pt x="126" y="810"/>
                  <a:pt x="125" y="809"/>
                </a:cubicBezTo>
                <a:cubicBezTo>
                  <a:pt x="125" y="808"/>
                  <a:pt x="124" y="807"/>
                  <a:pt x="123" y="806"/>
                </a:cubicBezTo>
                <a:cubicBezTo>
                  <a:pt x="112" y="795"/>
                  <a:pt x="108" y="775"/>
                  <a:pt x="114" y="760"/>
                </a:cubicBezTo>
                <a:cubicBezTo>
                  <a:pt x="115" y="759"/>
                  <a:pt x="115" y="757"/>
                  <a:pt x="115" y="755"/>
                </a:cubicBezTo>
                <a:cubicBezTo>
                  <a:pt x="116" y="754"/>
                  <a:pt x="116" y="752"/>
                  <a:pt x="116" y="750"/>
                </a:cubicBezTo>
                <a:cubicBezTo>
                  <a:pt x="116" y="749"/>
                  <a:pt x="117" y="747"/>
                  <a:pt x="117" y="745"/>
                </a:cubicBezTo>
                <a:cubicBezTo>
                  <a:pt x="119" y="732"/>
                  <a:pt x="122" y="719"/>
                  <a:pt x="123" y="703"/>
                </a:cubicBezTo>
                <a:cubicBezTo>
                  <a:pt x="127" y="666"/>
                  <a:pt x="110" y="649"/>
                  <a:pt x="110" y="649"/>
                </a:cubicBezTo>
                <a:cubicBezTo>
                  <a:pt x="110" y="649"/>
                  <a:pt x="138" y="642"/>
                  <a:pt x="162" y="643"/>
                </a:cubicBezTo>
                <a:cubicBezTo>
                  <a:pt x="185" y="644"/>
                  <a:pt x="242" y="637"/>
                  <a:pt x="242" y="637"/>
                </a:cubicBezTo>
                <a:cubicBezTo>
                  <a:pt x="242" y="637"/>
                  <a:pt x="244" y="647"/>
                  <a:pt x="252" y="673"/>
                </a:cubicBezTo>
                <a:cubicBezTo>
                  <a:pt x="261" y="700"/>
                  <a:pt x="306" y="764"/>
                  <a:pt x="317" y="779"/>
                </a:cubicBezTo>
                <a:cubicBezTo>
                  <a:pt x="327" y="793"/>
                  <a:pt x="337" y="793"/>
                  <a:pt x="347" y="795"/>
                </a:cubicBezTo>
                <a:cubicBezTo>
                  <a:pt x="358" y="797"/>
                  <a:pt x="488" y="786"/>
                  <a:pt x="504" y="787"/>
                </a:cubicBezTo>
                <a:cubicBezTo>
                  <a:pt x="520" y="787"/>
                  <a:pt x="524" y="802"/>
                  <a:pt x="524" y="806"/>
                </a:cubicBezTo>
                <a:cubicBezTo>
                  <a:pt x="524" y="810"/>
                  <a:pt x="522" y="818"/>
                  <a:pt x="518" y="824"/>
                </a:cubicBezTo>
                <a:cubicBezTo>
                  <a:pt x="516" y="827"/>
                  <a:pt x="515" y="829"/>
                  <a:pt x="513" y="831"/>
                </a:cubicBezTo>
                <a:cubicBezTo>
                  <a:pt x="512" y="832"/>
                  <a:pt x="511" y="833"/>
                  <a:pt x="510" y="834"/>
                </a:cubicBezTo>
                <a:cubicBezTo>
                  <a:pt x="506" y="834"/>
                  <a:pt x="502" y="835"/>
                  <a:pt x="498" y="836"/>
                </a:cubicBezTo>
                <a:cubicBezTo>
                  <a:pt x="497" y="836"/>
                  <a:pt x="496" y="837"/>
                  <a:pt x="494" y="837"/>
                </a:cubicBezTo>
                <a:cubicBezTo>
                  <a:pt x="485" y="845"/>
                  <a:pt x="482" y="857"/>
                  <a:pt x="496" y="858"/>
                </a:cubicBezTo>
                <a:cubicBezTo>
                  <a:pt x="498" y="859"/>
                  <a:pt x="500" y="859"/>
                  <a:pt x="501" y="859"/>
                </a:cubicBezTo>
                <a:cubicBezTo>
                  <a:pt x="510" y="860"/>
                  <a:pt x="519" y="858"/>
                  <a:pt x="528" y="858"/>
                </a:cubicBezTo>
                <a:cubicBezTo>
                  <a:pt x="530" y="857"/>
                  <a:pt x="532" y="857"/>
                  <a:pt x="534" y="857"/>
                </a:cubicBezTo>
                <a:cubicBezTo>
                  <a:pt x="553" y="855"/>
                  <a:pt x="559" y="841"/>
                  <a:pt x="562" y="827"/>
                </a:cubicBezTo>
                <a:cubicBezTo>
                  <a:pt x="562" y="825"/>
                  <a:pt x="563" y="824"/>
                  <a:pt x="563" y="823"/>
                </a:cubicBezTo>
                <a:cubicBezTo>
                  <a:pt x="564" y="822"/>
                  <a:pt x="564" y="820"/>
                  <a:pt x="565" y="819"/>
                </a:cubicBezTo>
                <a:cubicBezTo>
                  <a:pt x="570" y="812"/>
                  <a:pt x="579" y="807"/>
                  <a:pt x="586" y="801"/>
                </a:cubicBezTo>
                <a:cubicBezTo>
                  <a:pt x="587" y="799"/>
                  <a:pt x="588" y="798"/>
                  <a:pt x="589" y="797"/>
                </a:cubicBezTo>
                <a:cubicBezTo>
                  <a:pt x="590" y="796"/>
                  <a:pt x="591" y="795"/>
                  <a:pt x="592" y="793"/>
                </a:cubicBezTo>
                <a:cubicBezTo>
                  <a:pt x="593" y="791"/>
                  <a:pt x="594" y="790"/>
                  <a:pt x="594" y="788"/>
                </a:cubicBezTo>
                <a:cubicBezTo>
                  <a:pt x="596" y="776"/>
                  <a:pt x="591" y="764"/>
                  <a:pt x="579" y="7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21444320" flipV="1">
            <a:off x="-26076" y="5643695"/>
            <a:ext cx="10060004" cy="1105539"/>
          </a:xfrm>
          <a:custGeom>
            <a:avLst/>
            <a:gdLst>
              <a:gd name="connsiteX0" fmla="*/ 10019887 w 10060004"/>
              <a:gd name="connsiteY0" fmla="*/ 1103622 h 1105539"/>
              <a:gd name="connsiteX1" fmla="*/ 9381119 w 10060004"/>
              <a:gd name="connsiteY1" fmla="*/ 1065784 h 1105539"/>
              <a:gd name="connsiteX2" fmla="*/ 8751745 w 10060004"/>
              <a:gd name="connsiteY2" fmla="*/ 955423 h 1105539"/>
              <a:gd name="connsiteX3" fmla="*/ 8438624 w 10060004"/>
              <a:gd name="connsiteY3" fmla="*/ 879747 h 1105539"/>
              <a:gd name="connsiteX4" fmla="*/ 8128634 w 10060004"/>
              <a:gd name="connsiteY4" fmla="*/ 788305 h 1105539"/>
              <a:gd name="connsiteX5" fmla="*/ 7514915 w 10060004"/>
              <a:gd name="connsiteY5" fmla="*/ 583349 h 1105539"/>
              <a:gd name="connsiteX6" fmla="*/ 4997419 w 10060004"/>
              <a:gd name="connsiteY6" fmla="*/ 72536 h 1105539"/>
              <a:gd name="connsiteX7" fmla="*/ 4836559 w 10060004"/>
              <a:gd name="connsiteY7" fmla="*/ 69026 h 1105539"/>
              <a:gd name="connsiteX8" fmla="*/ 4788007 w 10060004"/>
              <a:gd name="connsiteY8" fmla="*/ 70532 h 1105539"/>
              <a:gd name="connsiteX9" fmla="*/ 4836158 w 10060004"/>
              <a:gd name="connsiteY9" fmla="*/ 66117 h 1105539"/>
              <a:gd name="connsiteX10" fmla="*/ 4995592 w 10060004"/>
              <a:gd name="connsiteY10" fmla="*/ 60039 h 1105539"/>
              <a:gd name="connsiteX11" fmla="*/ 7526376 w 10060004"/>
              <a:gd name="connsiteY11" fmla="*/ 434595 h 1105539"/>
              <a:gd name="connsiteX12" fmla="*/ 8151586 w 10060004"/>
              <a:gd name="connsiteY12" fmla="*/ 605116 h 1105539"/>
              <a:gd name="connsiteX13" fmla="*/ 8468240 w 10060004"/>
              <a:gd name="connsiteY13" fmla="*/ 675989 h 1105539"/>
              <a:gd name="connsiteX14" fmla="*/ 8784324 w 10060004"/>
              <a:gd name="connsiteY14" fmla="*/ 734263 h 1105539"/>
              <a:gd name="connsiteX15" fmla="*/ 9420749 w 10060004"/>
              <a:gd name="connsiteY15" fmla="*/ 806427 h 1105539"/>
              <a:gd name="connsiteX16" fmla="*/ 10060004 w 10060004"/>
              <a:gd name="connsiteY16" fmla="*/ 802709 h 1105539"/>
              <a:gd name="connsiteX17" fmla="*/ 9420178 w 10060004"/>
              <a:gd name="connsiteY17" fmla="*/ 793827 h 1105539"/>
              <a:gd name="connsiteX18" fmla="*/ 8786453 w 10060004"/>
              <a:gd name="connsiteY18" fmla="*/ 712072 h 1105539"/>
              <a:gd name="connsiteX19" fmla="*/ 8470227 w 10060004"/>
              <a:gd name="connsiteY19" fmla="*/ 650648 h 1105539"/>
              <a:gd name="connsiteX20" fmla="*/ 8156415 w 10060004"/>
              <a:gd name="connsiteY20" fmla="*/ 573333 h 1105539"/>
              <a:gd name="connsiteX21" fmla="*/ 7534047 w 10060004"/>
              <a:gd name="connsiteY21" fmla="*/ 396370 h 1105539"/>
              <a:gd name="connsiteX22" fmla="*/ 4996007 w 10060004"/>
              <a:gd name="connsiteY22" fmla="*/ 48 h 1105539"/>
              <a:gd name="connsiteX23" fmla="*/ 3719092 w 10060004"/>
              <a:gd name="connsiteY23" fmla="*/ 181013 h 1105539"/>
              <a:gd name="connsiteX24" fmla="*/ 3430963 w 10060004"/>
              <a:gd name="connsiteY24" fmla="*/ 244295 h 1105539"/>
              <a:gd name="connsiteX25" fmla="*/ 3396194 w 10060004"/>
              <a:gd name="connsiteY25" fmla="*/ 250296 h 1105539"/>
              <a:gd name="connsiteX26" fmla="*/ 3081116 w 10060004"/>
              <a:gd name="connsiteY26" fmla="*/ 321636 h 1105539"/>
              <a:gd name="connsiteX27" fmla="*/ 2454873 w 10060004"/>
              <a:gd name="connsiteY27" fmla="*/ 454069 h 1105539"/>
              <a:gd name="connsiteX28" fmla="*/ 1192993 w 10060004"/>
              <a:gd name="connsiteY28" fmla="*/ 561277 h 1105539"/>
              <a:gd name="connsiteX29" fmla="*/ 566750 w 10060004"/>
              <a:gd name="connsiteY29" fmla="*/ 498214 h 1105539"/>
              <a:gd name="connsiteX30" fmla="*/ 259891 w 10060004"/>
              <a:gd name="connsiteY30" fmla="*/ 422538 h 1105539"/>
              <a:gd name="connsiteX31" fmla="*/ 112724 w 10060004"/>
              <a:gd name="connsiteY31" fmla="*/ 365781 h 1105539"/>
              <a:gd name="connsiteX32" fmla="*/ 43837 w 10060004"/>
              <a:gd name="connsiteY32" fmla="*/ 334249 h 1105539"/>
              <a:gd name="connsiteX33" fmla="*/ 0 w 10060004"/>
              <a:gd name="connsiteY33" fmla="*/ 312177 h 1105539"/>
              <a:gd name="connsiteX34" fmla="*/ 0 w 10060004"/>
              <a:gd name="connsiteY34" fmla="*/ 469835 h 1105539"/>
              <a:gd name="connsiteX35" fmla="*/ 15043 w 10060004"/>
              <a:gd name="connsiteY35" fmla="*/ 476327 h 1105539"/>
              <a:gd name="connsiteX36" fmla="*/ 16916 w 10060004"/>
              <a:gd name="connsiteY36" fmla="*/ 517663 h 1105539"/>
              <a:gd name="connsiteX37" fmla="*/ 21698 w 10060004"/>
              <a:gd name="connsiteY37" fmla="*/ 623173 h 1105539"/>
              <a:gd name="connsiteX38" fmla="*/ 88670 w 10060004"/>
              <a:gd name="connsiteY38" fmla="*/ 648546 h 1105539"/>
              <a:gd name="connsiteX39" fmla="*/ 250768 w 10060004"/>
              <a:gd name="connsiteY39" fmla="*/ 698015 h 1105539"/>
              <a:gd name="connsiteX40" fmla="*/ 573251 w 10060004"/>
              <a:gd name="connsiteY40" fmla="*/ 759155 h 1105539"/>
              <a:gd name="connsiteX41" fmla="*/ 1220046 w 10060004"/>
              <a:gd name="connsiteY41" fmla="*/ 783504 h 1105539"/>
              <a:gd name="connsiteX42" fmla="*/ 2494690 w 10060004"/>
              <a:gd name="connsiteY42" fmla="*/ 621580 h 1105539"/>
              <a:gd name="connsiteX43" fmla="*/ 3118838 w 10060004"/>
              <a:gd name="connsiteY43" fmla="*/ 422850 h 1105539"/>
              <a:gd name="connsiteX44" fmla="*/ 3424285 w 10060004"/>
              <a:gd name="connsiteY44" fmla="*/ 332860 h 1105539"/>
              <a:gd name="connsiteX45" fmla="*/ 3451498 w 10060004"/>
              <a:gd name="connsiteY45" fmla="*/ 326412 h 1105539"/>
              <a:gd name="connsiteX46" fmla="*/ 3726146 w 10060004"/>
              <a:gd name="connsiteY46" fmla="*/ 274339 h 1105539"/>
              <a:gd name="connsiteX47" fmla="*/ 4994288 w 10060004"/>
              <a:gd name="connsiteY47" fmla="*/ 132446 h 1105539"/>
              <a:gd name="connsiteX48" fmla="*/ 7505522 w 10060004"/>
              <a:gd name="connsiteY48" fmla="*/ 621187 h 1105539"/>
              <a:gd name="connsiteX49" fmla="*/ 8122371 w 10060004"/>
              <a:gd name="connsiteY49" fmla="*/ 819837 h 1105539"/>
              <a:gd name="connsiteX50" fmla="*/ 8435492 w 10060004"/>
              <a:gd name="connsiteY50" fmla="*/ 904972 h 1105539"/>
              <a:gd name="connsiteX51" fmla="*/ 8748614 w 10060004"/>
              <a:gd name="connsiteY51" fmla="*/ 977495 h 1105539"/>
              <a:gd name="connsiteX52" fmla="*/ 9381119 w 10060004"/>
              <a:gd name="connsiteY52" fmla="*/ 1078396 h 1105539"/>
              <a:gd name="connsiteX53" fmla="*/ 10019887 w 10060004"/>
              <a:gd name="connsiteY53" fmla="*/ 1103622 h 11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060004" h="1105539">
                <a:moveTo>
                  <a:pt x="10019887" y="1103622"/>
                </a:moveTo>
                <a:cubicBezTo>
                  <a:pt x="9806964" y="1106775"/>
                  <a:pt x="9594042" y="1091009"/>
                  <a:pt x="9381119" y="1065784"/>
                </a:cubicBezTo>
                <a:cubicBezTo>
                  <a:pt x="9171328" y="1040558"/>
                  <a:pt x="8961536" y="1002720"/>
                  <a:pt x="8751745" y="955423"/>
                </a:cubicBezTo>
                <a:cubicBezTo>
                  <a:pt x="8645284" y="933351"/>
                  <a:pt x="8541954" y="908125"/>
                  <a:pt x="8438624" y="879747"/>
                </a:cubicBezTo>
                <a:cubicBezTo>
                  <a:pt x="8335294" y="851368"/>
                  <a:pt x="8231964" y="822990"/>
                  <a:pt x="8128634" y="788305"/>
                </a:cubicBezTo>
                <a:cubicBezTo>
                  <a:pt x="7925105" y="718935"/>
                  <a:pt x="7721576" y="649566"/>
                  <a:pt x="7514915" y="583349"/>
                </a:cubicBezTo>
                <a:cubicBezTo>
                  <a:pt x="6694537" y="312177"/>
                  <a:pt x="5852241" y="116681"/>
                  <a:pt x="4997419" y="72536"/>
                </a:cubicBezTo>
                <a:cubicBezTo>
                  <a:pt x="4943797" y="69777"/>
                  <a:pt x="4890175" y="68693"/>
                  <a:pt x="4836559" y="69026"/>
                </a:cubicBezTo>
                <a:lnTo>
                  <a:pt x="4788007" y="70532"/>
                </a:lnTo>
                <a:lnTo>
                  <a:pt x="4836158" y="66117"/>
                </a:lnTo>
                <a:cubicBezTo>
                  <a:pt x="4889186" y="62592"/>
                  <a:pt x="4942326" y="60480"/>
                  <a:pt x="4995592" y="60039"/>
                </a:cubicBezTo>
                <a:cubicBezTo>
                  <a:pt x="5844565" y="49974"/>
                  <a:pt x="6695277" y="216589"/>
                  <a:pt x="7526376" y="434595"/>
                </a:cubicBezTo>
                <a:cubicBezTo>
                  <a:pt x="7735823" y="491388"/>
                  <a:pt x="7942140" y="548323"/>
                  <a:pt x="8151586" y="605116"/>
                </a:cubicBezTo>
                <a:cubicBezTo>
                  <a:pt x="8256238" y="631938"/>
                  <a:pt x="8360747" y="655610"/>
                  <a:pt x="8468240" y="675989"/>
                </a:cubicBezTo>
                <a:cubicBezTo>
                  <a:pt x="8572606" y="696511"/>
                  <a:pt x="8676973" y="717033"/>
                  <a:pt x="8784324" y="734263"/>
                </a:cubicBezTo>
                <a:cubicBezTo>
                  <a:pt x="8995898" y="768865"/>
                  <a:pt x="9206903" y="790867"/>
                  <a:pt x="9420749" y="806427"/>
                </a:cubicBezTo>
                <a:cubicBezTo>
                  <a:pt x="9634452" y="818838"/>
                  <a:pt x="9847584" y="818648"/>
                  <a:pt x="10060004" y="802709"/>
                </a:cubicBezTo>
                <a:cubicBezTo>
                  <a:pt x="9847442" y="815499"/>
                  <a:pt x="9634024" y="809388"/>
                  <a:pt x="9420178" y="793827"/>
                </a:cubicBezTo>
                <a:cubicBezTo>
                  <a:pt x="9209460" y="778125"/>
                  <a:pt x="8998170" y="749823"/>
                  <a:pt x="8786453" y="712072"/>
                </a:cubicBezTo>
                <a:cubicBezTo>
                  <a:pt x="8679102" y="694841"/>
                  <a:pt x="8574736" y="674320"/>
                  <a:pt x="8470227" y="650648"/>
                </a:cubicBezTo>
                <a:cubicBezTo>
                  <a:pt x="8365718" y="626977"/>
                  <a:pt x="8261209" y="603305"/>
                  <a:pt x="8156415" y="573333"/>
                </a:cubicBezTo>
                <a:cubicBezTo>
                  <a:pt x="7949954" y="513249"/>
                  <a:pt x="7743493" y="453163"/>
                  <a:pt x="7534047" y="396370"/>
                </a:cubicBezTo>
                <a:cubicBezTo>
                  <a:pt x="6702234" y="162615"/>
                  <a:pt x="5851951" y="5450"/>
                  <a:pt x="4996007" y="48"/>
                </a:cubicBezTo>
                <a:cubicBezTo>
                  <a:pt x="4566471" y="-2581"/>
                  <a:pt x="4141789" y="101887"/>
                  <a:pt x="3719092" y="181013"/>
                </a:cubicBezTo>
                <a:lnTo>
                  <a:pt x="3430963" y="244295"/>
                </a:lnTo>
                <a:lnTo>
                  <a:pt x="3396194" y="250296"/>
                </a:lnTo>
                <a:cubicBezTo>
                  <a:pt x="3290907" y="271186"/>
                  <a:pt x="3186011" y="294834"/>
                  <a:pt x="3081116" y="321636"/>
                </a:cubicBezTo>
                <a:cubicBezTo>
                  <a:pt x="2871324" y="372087"/>
                  <a:pt x="2664664" y="416231"/>
                  <a:pt x="2454873" y="454069"/>
                </a:cubicBezTo>
                <a:cubicBezTo>
                  <a:pt x="2035290" y="529745"/>
                  <a:pt x="1612576" y="570737"/>
                  <a:pt x="1192993" y="561277"/>
                </a:cubicBezTo>
                <a:cubicBezTo>
                  <a:pt x="980070" y="558124"/>
                  <a:pt x="770279" y="539205"/>
                  <a:pt x="566750" y="498214"/>
                </a:cubicBezTo>
                <a:cubicBezTo>
                  <a:pt x="463420" y="479295"/>
                  <a:pt x="360090" y="454070"/>
                  <a:pt x="259891" y="422538"/>
                </a:cubicBezTo>
                <a:cubicBezTo>
                  <a:pt x="209791" y="403619"/>
                  <a:pt x="162823" y="387853"/>
                  <a:pt x="112724" y="365781"/>
                </a:cubicBezTo>
                <a:cubicBezTo>
                  <a:pt x="90805" y="356321"/>
                  <a:pt x="65756" y="346862"/>
                  <a:pt x="43837" y="334249"/>
                </a:cubicBezTo>
                <a:cubicBezTo>
                  <a:pt x="28181" y="327943"/>
                  <a:pt x="12525" y="318483"/>
                  <a:pt x="0" y="312177"/>
                </a:cubicBezTo>
                <a:cubicBezTo>
                  <a:pt x="0" y="469835"/>
                  <a:pt x="0" y="469835"/>
                  <a:pt x="0" y="469835"/>
                </a:cubicBezTo>
                <a:lnTo>
                  <a:pt x="15043" y="476327"/>
                </a:lnTo>
                <a:lnTo>
                  <a:pt x="16916" y="517663"/>
                </a:lnTo>
                <a:cubicBezTo>
                  <a:pt x="21698" y="623173"/>
                  <a:pt x="21698" y="623173"/>
                  <a:pt x="21698" y="623173"/>
                </a:cubicBezTo>
                <a:cubicBezTo>
                  <a:pt x="44022" y="631631"/>
                  <a:pt x="66346" y="640088"/>
                  <a:pt x="88670" y="648546"/>
                </a:cubicBezTo>
                <a:cubicBezTo>
                  <a:pt x="142846" y="668186"/>
                  <a:pt x="196878" y="684676"/>
                  <a:pt x="250768" y="698015"/>
                </a:cubicBezTo>
                <a:cubicBezTo>
                  <a:pt x="355420" y="724837"/>
                  <a:pt x="466042" y="745075"/>
                  <a:pt x="573251" y="759155"/>
                </a:cubicBezTo>
                <a:cubicBezTo>
                  <a:pt x="787668" y="787315"/>
                  <a:pt x="1004214" y="793284"/>
                  <a:pt x="1220046" y="783504"/>
                </a:cubicBezTo>
                <a:cubicBezTo>
                  <a:pt x="1651853" y="767092"/>
                  <a:pt x="2076120" y="722615"/>
                  <a:pt x="2494690" y="621580"/>
                </a:cubicBezTo>
                <a:cubicBezTo>
                  <a:pt x="2705538" y="570992"/>
                  <a:pt x="2911688" y="485896"/>
                  <a:pt x="3118838" y="422850"/>
                </a:cubicBezTo>
                <a:cubicBezTo>
                  <a:pt x="3219214" y="389894"/>
                  <a:pt x="3321296" y="360016"/>
                  <a:pt x="3424285" y="332860"/>
                </a:cubicBezTo>
                <a:lnTo>
                  <a:pt x="3451498" y="326412"/>
                </a:lnTo>
                <a:lnTo>
                  <a:pt x="3726146" y="274339"/>
                </a:lnTo>
                <a:cubicBezTo>
                  <a:pt x="4145729" y="208123"/>
                  <a:pt x="4568442" y="116681"/>
                  <a:pt x="4994288" y="132446"/>
                </a:cubicBezTo>
                <a:cubicBezTo>
                  <a:pt x="5842847" y="160825"/>
                  <a:pt x="6685144" y="365781"/>
                  <a:pt x="7505522" y="621187"/>
                </a:cubicBezTo>
                <a:cubicBezTo>
                  <a:pt x="7712182" y="687404"/>
                  <a:pt x="7915711" y="753620"/>
                  <a:pt x="8122371" y="819837"/>
                </a:cubicBezTo>
                <a:cubicBezTo>
                  <a:pt x="8225701" y="851368"/>
                  <a:pt x="8329031" y="879747"/>
                  <a:pt x="8435492" y="904972"/>
                </a:cubicBezTo>
                <a:cubicBezTo>
                  <a:pt x="8538822" y="930198"/>
                  <a:pt x="8642153" y="955423"/>
                  <a:pt x="8748614" y="977495"/>
                </a:cubicBezTo>
                <a:cubicBezTo>
                  <a:pt x="8958405" y="1021639"/>
                  <a:pt x="9168197" y="1053171"/>
                  <a:pt x="9381119" y="1078396"/>
                </a:cubicBezTo>
                <a:cubicBezTo>
                  <a:pt x="9594042" y="1100468"/>
                  <a:pt x="9806964" y="1109928"/>
                  <a:pt x="10019887" y="110362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4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287254"/>
            <a:ext cx="112962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60107"/>
            <a:ext cx="12192000" cy="197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10686197" y="5353547"/>
            <a:ext cx="1505803" cy="1378211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9686925" y="6081713"/>
            <a:ext cx="6350" cy="414338"/>
          </a:xfrm>
          <a:custGeom>
            <a:avLst/>
            <a:gdLst>
              <a:gd name="T0" fmla="*/ 2 w 2"/>
              <a:gd name="T1" fmla="*/ 110 h 110"/>
              <a:gd name="T2" fmla="*/ 0 w 2"/>
              <a:gd name="T3" fmla="*/ 110 h 110"/>
              <a:gd name="T4" fmla="*/ 0 w 2"/>
              <a:gd name="T5" fmla="*/ 0 h 110"/>
              <a:gd name="T6" fmla="*/ 2 w 2"/>
              <a:gd name="T7" fmla="*/ 0 h 110"/>
              <a:gd name="T8" fmla="*/ 2 w 2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10">
                <a:moveTo>
                  <a:pt x="2" y="110"/>
                </a:moveTo>
                <a:cubicBezTo>
                  <a:pt x="2" y="110"/>
                  <a:pt x="1" y="110"/>
                  <a:pt x="0" y="110"/>
                </a:cubicBezTo>
                <a:cubicBezTo>
                  <a:pt x="0" y="74"/>
                  <a:pt x="0" y="37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37"/>
                  <a:pt x="2" y="74"/>
                  <a:pt x="2" y="110"/>
                </a:cubicBezTo>
                <a:close/>
              </a:path>
            </a:pathLst>
          </a:custGeom>
          <a:solidFill>
            <a:srgbClr val="CAC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96000" y="136525"/>
            <a:ext cx="68263" cy="11113"/>
          </a:xfrm>
          <a:custGeom>
            <a:avLst/>
            <a:gdLst>
              <a:gd name="T0" fmla="*/ 18 w 18"/>
              <a:gd name="T1" fmla="*/ 3 h 3"/>
              <a:gd name="T2" fmla="*/ 0 w 18"/>
              <a:gd name="T3" fmla="*/ 3 h 3"/>
              <a:gd name="T4" fmla="*/ 0 w 18"/>
              <a:gd name="T5" fmla="*/ 0 h 3"/>
              <a:gd name="T6" fmla="*/ 18 w 18"/>
              <a:gd name="T7" fmla="*/ 0 h 3"/>
              <a:gd name="T8" fmla="*/ 18 w 18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18" y="3"/>
                </a:moveTo>
                <a:cubicBezTo>
                  <a:pt x="12" y="3"/>
                  <a:pt x="6" y="3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6" y="0"/>
                  <a:pt x="12" y="0"/>
                  <a:pt x="18" y="0"/>
                </a:cubicBezTo>
                <a:cubicBezTo>
                  <a:pt x="18" y="1"/>
                  <a:pt x="18" y="2"/>
                  <a:pt x="18" y="3"/>
                </a:cubicBezTo>
                <a:close/>
              </a:path>
            </a:pathLst>
          </a:custGeom>
          <a:solidFill>
            <a:srgbClr val="9F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 userDrawn="1"/>
        </p:nvSpPr>
        <p:spPr bwMode="auto">
          <a:xfrm>
            <a:off x="7756525" y="5349875"/>
            <a:ext cx="44450" cy="22225"/>
          </a:xfrm>
          <a:custGeom>
            <a:avLst/>
            <a:gdLst>
              <a:gd name="T0" fmla="*/ 12 w 12"/>
              <a:gd name="T1" fmla="*/ 6 h 6"/>
              <a:gd name="T2" fmla="*/ 0 w 12"/>
              <a:gd name="T3" fmla="*/ 6 h 6"/>
              <a:gd name="T4" fmla="*/ 12 w 12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6">
                <a:moveTo>
                  <a:pt x="12" y="6"/>
                </a:moveTo>
                <a:cubicBezTo>
                  <a:pt x="7" y="6"/>
                  <a:pt x="4" y="6"/>
                  <a:pt x="0" y="6"/>
                </a:cubicBezTo>
                <a:cubicBezTo>
                  <a:pt x="6" y="0"/>
                  <a:pt x="6" y="0"/>
                  <a:pt x="12" y="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7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70495" y="287254"/>
            <a:ext cx="912622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" y="0"/>
            <a:ext cx="1820476" cy="6858000"/>
          </a:xfrm>
          <a:custGeom>
            <a:avLst/>
            <a:gdLst>
              <a:gd name="connsiteX0" fmla="*/ 0 w 1820476"/>
              <a:gd name="connsiteY0" fmla="*/ 0 h 6858000"/>
              <a:gd name="connsiteX1" fmla="*/ 445124 w 1820476"/>
              <a:gd name="connsiteY1" fmla="*/ 0 h 6858000"/>
              <a:gd name="connsiteX2" fmla="*/ 1820476 w 1820476"/>
              <a:gd name="connsiteY2" fmla="*/ 6858000 h 6858000"/>
              <a:gd name="connsiteX3" fmla="*/ 0 w 18204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476" h="6858000">
                <a:moveTo>
                  <a:pt x="0" y="0"/>
                </a:moveTo>
                <a:lnTo>
                  <a:pt x="445124" y="0"/>
                </a:lnTo>
                <a:lnTo>
                  <a:pt x="1820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>
            <a:spLocks/>
          </p:cNvSpPr>
          <p:nvPr userDrawn="1"/>
        </p:nvSpPr>
        <p:spPr bwMode="auto">
          <a:xfrm>
            <a:off x="149608" y="806784"/>
            <a:ext cx="2239267" cy="5672972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896725" y="287253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7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>
              <a:gd name="connsiteX0" fmla="*/ 0 w 11800151"/>
              <a:gd name="connsiteY0" fmla="*/ 0 h 6858000"/>
              <a:gd name="connsiteX1" fmla="*/ 6972213 w 11800151"/>
              <a:gd name="connsiteY1" fmla="*/ 0 h 6858000"/>
              <a:gd name="connsiteX2" fmla="*/ 11800151 w 11800151"/>
              <a:gd name="connsiteY2" fmla="*/ 6858000 h 6858000"/>
              <a:gd name="connsiteX3" fmla="*/ 0 w 118001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0151" h="6858000">
                <a:moveTo>
                  <a:pt x="0" y="0"/>
                </a:moveTo>
                <a:lnTo>
                  <a:pt x="6972213" y="0"/>
                </a:lnTo>
                <a:lnTo>
                  <a:pt x="118001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1445" y="287254"/>
            <a:ext cx="1125528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9655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DEA02155-9FDC-4399-9E70-344F083E3DFE}"/>
              </a:ext>
            </a:extLst>
          </p:cNvPr>
          <p:cNvSpPr/>
          <p:nvPr userDrawn="1"/>
        </p:nvSpPr>
        <p:spPr>
          <a:xfrm>
            <a:off x="461979" y="1732801"/>
            <a:ext cx="11644382" cy="5069249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6 w 11558743"/>
              <a:gd name="connsiteY6" fmla="*/ 2617886 h 5031967"/>
              <a:gd name="connsiteX7" fmla="*/ 2621054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3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90 w 11558743"/>
              <a:gd name="connsiteY1465" fmla="*/ 4957786 h 5031967"/>
              <a:gd name="connsiteX1466" fmla="*/ 5503996 w 11558743"/>
              <a:gd name="connsiteY1466" fmla="*/ 4965941 h 5031967"/>
              <a:gd name="connsiteX1467" fmla="*/ 5301273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4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9 w 11558743"/>
              <a:gd name="connsiteY1474" fmla="*/ 4996735 h 5031967"/>
              <a:gd name="connsiteX1475" fmla="*/ 3534809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4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2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4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1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60 w 11558743"/>
              <a:gd name="connsiteY1511" fmla="*/ 4814874 h 5031967"/>
              <a:gd name="connsiteX1512" fmla="*/ 1804786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3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7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7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6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6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5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1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6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9 w 11558743"/>
              <a:gd name="connsiteY1684" fmla="*/ 2335167 h 5031967"/>
              <a:gd name="connsiteX1685" fmla="*/ 850793 w 11558743"/>
              <a:gd name="connsiteY1685" fmla="*/ 2322085 h 5031967"/>
              <a:gd name="connsiteX1686" fmla="*/ 847608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2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7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3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40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3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2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3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3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1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5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2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1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3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3 w 11558743"/>
              <a:gd name="connsiteY1880" fmla="*/ 774939 h 5031967"/>
              <a:gd name="connsiteX1881" fmla="*/ 2163709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2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50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1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3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7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1 w 11558743"/>
              <a:gd name="connsiteY1904" fmla="*/ 749314 h 5031967"/>
              <a:gd name="connsiteX1905" fmla="*/ 2574193 w 11558743"/>
              <a:gd name="connsiteY1905" fmla="*/ 750482 h 5031967"/>
              <a:gd name="connsiteX1906" fmla="*/ 2620880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7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8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5 w 11558743"/>
              <a:gd name="connsiteY1925" fmla="*/ 716209 h 5031967"/>
              <a:gd name="connsiteX1926" fmla="*/ 3066348 w 11558743"/>
              <a:gd name="connsiteY1926" fmla="*/ 694530 h 5031967"/>
              <a:gd name="connsiteX1927" fmla="*/ 3074627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70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60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5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9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5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8 w 11558743"/>
              <a:gd name="connsiteY1944" fmla="*/ 250039 h 5031967"/>
              <a:gd name="connsiteX1945" fmla="*/ 5145961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2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6" y="2617886"/>
                </a:moveTo>
                <a:lnTo>
                  <a:pt x="2621054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3" y="4945891"/>
                </a:lnTo>
                <a:lnTo>
                  <a:pt x="5773533" y="4946865"/>
                </a:lnTo>
                <a:cubicBezTo>
                  <a:pt x="5772050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8" y="4952456"/>
                  <a:pt x="5678568" y="4955186"/>
                  <a:pt x="5648890" y="4957786"/>
                </a:cubicBezTo>
                <a:cubicBezTo>
                  <a:pt x="5599443" y="4959849"/>
                  <a:pt x="5551720" y="4962893"/>
                  <a:pt x="5503996" y="4965941"/>
                </a:cubicBezTo>
                <a:cubicBezTo>
                  <a:pt x="5436742" y="4969562"/>
                  <a:pt x="5369006" y="4970956"/>
                  <a:pt x="5301273" y="4972347"/>
                </a:cubicBezTo>
                <a:cubicBezTo>
                  <a:pt x="5212526" y="4974447"/>
                  <a:pt x="5124255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3" y="5001713"/>
                  <a:pt x="4102306" y="5000190"/>
                  <a:pt x="3989814" y="5004369"/>
                </a:cubicBezTo>
                <a:cubicBezTo>
                  <a:pt x="3962625" y="5004480"/>
                  <a:pt x="3935435" y="5004592"/>
                  <a:pt x="3907524" y="5001360"/>
                </a:cubicBezTo>
                <a:cubicBezTo>
                  <a:pt x="3868746" y="4996810"/>
                  <a:pt x="3831650" y="5000059"/>
                  <a:pt x="3794313" y="5002196"/>
                </a:cubicBezTo>
                <a:cubicBezTo>
                  <a:pt x="3753768" y="5003477"/>
                  <a:pt x="3714468" y="5003515"/>
                  <a:pt x="3675209" y="4996735"/>
                </a:cubicBezTo>
                <a:cubicBezTo>
                  <a:pt x="3626807" y="4989621"/>
                  <a:pt x="3581048" y="4994766"/>
                  <a:pt x="3534809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5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4" y="5017889"/>
                </a:cubicBezTo>
                <a:cubicBezTo>
                  <a:pt x="3177524" y="5016496"/>
                  <a:pt x="3157753" y="5015958"/>
                  <a:pt x="3140865" y="5028793"/>
                </a:cubicBezTo>
                <a:cubicBezTo>
                  <a:pt x="3134407" y="5033902"/>
                  <a:pt x="3127993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3" y="5014751"/>
                  <a:pt x="2999588" y="5011649"/>
                </a:cubicBezTo>
                <a:cubicBezTo>
                  <a:pt x="2994898" y="5010924"/>
                  <a:pt x="2990445" y="5011314"/>
                  <a:pt x="2985993" y="5011705"/>
                </a:cubicBezTo>
                <a:cubicBezTo>
                  <a:pt x="2975607" y="5012615"/>
                  <a:pt x="2969190" y="5010906"/>
                  <a:pt x="2963298" y="5004610"/>
                </a:cubicBezTo>
                <a:cubicBezTo>
                  <a:pt x="2955682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1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2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1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70" y="4963690"/>
                  <a:pt x="2375082" y="4955090"/>
                </a:cubicBezTo>
                <a:cubicBezTo>
                  <a:pt x="2326526" y="4933229"/>
                  <a:pt x="2274719" y="4917330"/>
                  <a:pt x="2220904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2" y="4883487"/>
                  <a:pt x="2144915" y="4883283"/>
                  <a:pt x="2132041" y="4886682"/>
                </a:cubicBezTo>
                <a:cubicBezTo>
                  <a:pt x="2107778" y="4893350"/>
                  <a:pt x="2084557" y="4890842"/>
                  <a:pt x="2064872" y="4876670"/>
                </a:cubicBezTo>
                <a:cubicBezTo>
                  <a:pt x="2054286" y="4869649"/>
                  <a:pt x="2044945" y="4861384"/>
                  <a:pt x="2038570" y="4852859"/>
                </a:cubicBezTo>
                <a:cubicBezTo>
                  <a:pt x="2017487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3" y="4829826"/>
                  <a:pt x="1811160" y="4814874"/>
                </a:cubicBezTo>
                <a:cubicBezTo>
                  <a:pt x="1808954" y="4811661"/>
                  <a:pt x="1806990" y="4809562"/>
                  <a:pt x="1804786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2" y="4816285"/>
                  <a:pt x="1753175" y="4798380"/>
                </a:cubicBezTo>
                <a:cubicBezTo>
                  <a:pt x="1747042" y="4790970"/>
                  <a:pt x="1740910" y="4783558"/>
                  <a:pt x="1733293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1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8" y="4691207"/>
                  <a:pt x="1346046" y="4684168"/>
                  <a:pt x="1310321" y="4665724"/>
                </a:cubicBezTo>
                <a:cubicBezTo>
                  <a:pt x="1294804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5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7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6000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80" y="4103728"/>
                  <a:pt x="1121737" y="4106551"/>
                  <a:pt x="1122853" y="4125757"/>
                </a:cubicBezTo>
                <a:cubicBezTo>
                  <a:pt x="1123574" y="4129100"/>
                  <a:pt x="1124055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8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7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6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6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5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1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1" y="2429851"/>
                  <a:pt x="717126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9" y="2335167"/>
                </a:cubicBezTo>
                <a:lnTo>
                  <a:pt x="850793" y="2322085"/>
                </a:lnTo>
                <a:lnTo>
                  <a:pt x="847608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2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5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4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1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80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2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7" y="1206191"/>
                </a:cubicBezTo>
                <a:cubicBezTo>
                  <a:pt x="939959" y="1205979"/>
                  <a:pt x="943320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5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3" y="1024320"/>
                </a:cubicBezTo>
                <a:cubicBezTo>
                  <a:pt x="690668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40" y="805046"/>
                </a:cubicBezTo>
                <a:cubicBezTo>
                  <a:pt x="751521" y="810162"/>
                  <a:pt x="754860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8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80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3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2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1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4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1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9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3" y="629715"/>
                </a:cubicBezTo>
                <a:cubicBezTo>
                  <a:pt x="1252287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3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4" y="659195"/>
                  <a:pt x="1422457" y="669428"/>
                </a:cubicBezTo>
                <a:cubicBezTo>
                  <a:pt x="1445735" y="700329"/>
                  <a:pt x="1478456" y="708568"/>
                  <a:pt x="1517371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5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5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8" y="742784"/>
                  <a:pt x="1756892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1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1" y="778192"/>
                  <a:pt x="1870646" y="773560"/>
                </a:cubicBezTo>
                <a:cubicBezTo>
                  <a:pt x="1873611" y="767845"/>
                  <a:pt x="1872008" y="764695"/>
                  <a:pt x="1866649" y="760761"/>
                </a:cubicBezTo>
                <a:cubicBezTo>
                  <a:pt x="1858876" y="757027"/>
                  <a:pt x="1851101" y="753292"/>
                  <a:pt x="1850047" y="744627"/>
                </a:cubicBezTo>
                <a:cubicBezTo>
                  <a:pt x="1848180" y="739310"/>
                  <a:pt x="1849126" y="737044"/>
                  <a:pt x="1856373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8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7" y="790781"/>
                  <a:pt x="1979416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8" y="791211"/>
                  <a:pt x="2046131" y="782047"/>
                </a:cubicBezTo>
                <a:cubicBezTo>
                  <a:pt x="2048021" y="777514"/>
                  <a:pt x="2050304" y="776232"/>
                  <a:pt x="2055399" y="777999"/>
                </a:cubicBezTo>
                <a:cubicBezTo>
                  <a:pt x="2068004" y="781335"/>
                  <a:pt x="2080346" y="782504"/>
                  <a:pt x="2092424" y="781507"/>
                </a:cubicBezTo>
                <a:cubicBezTo>
                  <a:pt x="2109333" y="780111"/>
                  <a:pt x="2125167" y="779897"/>
                  <a:pt x="2141659" y="785100"/>
                </a:cubicBezTo>
                <a:cubicBezTo>
                  <a:pt x="2153188" y="789618"/>
                  <a:pt x="2156417" y="786070"/>
                  <a:pt x="2158723" y="774939"/>
                </a:cubicBezTo>
                <a:cubicBezTo>
                  <a:pt x="2159535" y="771589"/>
                  <a:pt x="2156462" y="766373"/>
                  <a:pt x="2163709" y="765775"/>
                </a:cubicBezTo>
                <a:cubicBezTo>
                  <a:pt x="2169746" y="765276"/>
                  <a:pt x="2173634" y="767143"/>
                  <a:pt x="2177784" y="771176"/>
                </a:cubicBezTo>
                <a:cubicBezTo>
                  <a:pt x="2178993" y="771077"/>
                  <a:pt x="2179124" y="772160"/>
                  <a:pt x="2179255" y="773244"/>
                </a:cubicBezTo>
                <a:cubicBezTo>
                  <a:pt x="2190501" y="785445"/>
                  <a:pt x="2193046" y="786328"/>
                  <a:pt x="2208353" y="781783"/>
                </a:cubicBezTo>
                <a:cubicBezTo>
                  <a:pt x="2214260" y="780200"/>
                  <a:pt x="2216545" y="778917"/>
                  <a:pt x="2219752" y="785217"/>
                </a:cubicBezTo>
                <a:cubicBezTo>
                  <a:pt x="2227372" y="797717"/>
                  <a:pt x="2253395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8" y="797806"/>
                  <a:pt x="2338336" y="797308"/>
                  <a:pt x="2343850" y="792476"/>
                </a:cubicBezTo>
                <a:cubicBezTo>
                  <a:pt x="2349361" y="787645"/>
                  <a:pt x="2353666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3" y="810678"/>
                  <a:pt x="2370641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7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3" y="802087"/>
                </a:cubicBezTo>
                <a:cubicBezTo>
                  <a:pt x="2483649" y="798439"/>
                  <a:pt x="2483122" y="794106"/>
                  <a:pt x="2485010" y="789574"/>
                </a:cubicBezTo>
                <a:cubicBezTo>
                  <a:pt x="2486767" y="783959"/>
                  <a:pt x="2490260" y="782576"/>
                  <a:pt x="2494409" y="786610"/>
                </a:cubicBezTo>
                <a:cubicBezTo>
                  <a:pt x="2499768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7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8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1" y="749314"/>
                </a:cubicBezTo>
                <a:cubicBezTo>
                  <a:pt x="2565606" y="750097"/>
                  <a:pt x="2570437" y="749699"/>
                  <a:pt x="2574193" y="750482"/>
                </a:cubicBezTo>
                <a:cubicBezTo>
                  <a:pt x="2589608" y="756868"/>
                  <a:pt x="2602609" y="763453"/>
                  <a:pt x="2620880" y="753192"/>
                </a:cubicBezTo>
                <a:cubicBezTo>
                  <a:pt x="2628808" y="748161"/>
                  <a:pt x="2644356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4" y="779719"/>
                  <a:pt x="2694490" y="776654"/>
                  <a:pt x="2703100" y="767191"/>
                </a:cubicBezTo>
                <a:cubicBezTo>
                  <a:pt x="2705251" y="764825"/>
                  <a:pt x="2707271" y="761376"/>
                  <a:pt x="2710632" y="758911"/>
                </a:cubicBezTo>
                <a:cubicBezTo>
                  <a:pt x="2720317" y="748265"/>
                  <a:pt x="2727564" y="747666"/>
                  <a:pt x="2740696" y="755335"/>
                </a:cubicBezTo>
                <a:cubicBezTo>
                  <a:pt x="2750073" y="762219"/>
                  <a:pt x="2756508" y="764970"/>
                  <a:pt x="2766323" y="755407"/>
                </a:cubicBezTo>
                <a:cubicBezTo>
                  <a:pt x="2774933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6" y="738092"/>
                  <a:pt x="2853441" y="739462"/>
                  <a:pt x="2863630" y="742996"/>
                </a:cubicBezTo>
                <a:cubicBezTo>
                  <a:pt x="2877838" y="749482"/>
                  <a:pt x="2893122" y="754785"/>
                  <a:pt x="2904367" y="766985"/>
                </a:cubicBezTo>
                <a:cubicBezTo>
                  <a:pt x="2908781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8" y="752690"/>
                </a:cubicBezTo>
                <a:cubicBezTo>
                  <a:pt x="2915807" y="750723"/>
                  <a:pt x="2911922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7" y="727450"/>
                  <a:pt x="2955183" y="723402"/>
                  <a:pt x="2973147" y="730671"/>
                </a:cubicBezTo>
                <a:cubicBezTo>
                  <a:pt x="2979582" y="733423"/>
                  <a:pt x="2986017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5" y="716209"/>
                </a:cubicBezTo>
                <a:cubicBezTo>
                  <a:pt x="3066171" y="713145"/>
                  <a:pt x="3070080" y="705163"/>
                  <a:pt x="3066348" y="694530"/>
                </a:cubicBezTo>
                <a:cubicBezTo>
                  <a:pt x="3074252" y="699349"/>
                  <a:pt x="3076120" y="704664"/>
                  <a:pt x="3074627" y="712446"/>
                </a:cubicBezTo>
                <a:cubicBezTo>
                  <a:pt x="3073791" y="725644"/>
                  <a:pt x="3073924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70" y="703612"/>
                </a:cubicBezTo>
                <a:cubicBezTo>
                  <a:pt x="3138269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60" y="685456"/>
                </a:cubicBezTo>
                <a:cubicBezTo>
                  <a:pt x="3198549" y="678145"/>
                  <a:pt x="3217722" y="685315"/>
                  <a:pt x="3236210" y="696917"/>
                </a:cubicBezTo>
                <a:cubicBezTo>
                  <a:pt x="3246796" y="703701"/>
                  <a:pt x="3248003" y="703602"/>
                  <a:pt x="3253932" y="692172"/>
                </a:cubicBezTo>
                <a:cubicBezTo>
                  <a:pt x="3256897" y="686457"/>
                  <a:pt x="3260391" y="685073"/>
                  <a:pt x="3265747" y="689008"/>
                </a:cubicBezTo>
                <a:cubicBezTo>
                  <a:pt x="3272445" y="693925"/>
                  <a:pt x="3279451" y="696356"/>
                  <a:pt x="3286728" y="697259"/>
                </a:cubicBezTo>
                <a:lnTo>
                  <a:pt x="3305729" y="696495"/>
                </a:lnTo>
                <a:lnTo>
                  <a:pt x="3378445" y="672555"/>
                </a:lnTo>
                <a:cubicBezTo>
                  <a:pt x="3492539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9" y="476882"/>
                </a:cubicBezTo>
                <a:cubicBezTo>
                  <a:pt x="4190460" y="445148"/>
                  <a:pt x="4307656" y="416931"/>
                  <a:pt x="4427148" y="394576"/>
                </a:cubicBezTo>
                <a:cubicBezTo>
                  <a:pt x="4518708" y="377446"/>
                  <a:pt x="4608890" y="356800"/>
                  <a:pt x="4698155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4" y="272428"/>
                  <a:pt x="5001464" y="261965"/>
                  <a:pt x="5051758" y="250039"/>
                </a:cubicBezTo>
                <a:cubicBezTo>
                  <a:pt x="5082794" y="244232"/>
                  <a:pt x="5115383" y="238136"/>
                  <a:pt x="5145961" y="231157"/>
                </a:cubicBezTo>
                <a:cubicBezTo>
                  <a:pt x="5156823" y="229125"/>
                  <a:pt x="5166136" y="227383"/>
                  <a:pt x="5175445" y="225641"/>
                </a:cubicBezTo>
                <a:cubicBezTo>
                  <a:pt x="5178550" y="225060"/>
                  <a:pt x="5180559" y="225942"/>
                  <a:pt x="5182112" y="225652"/>
                </a:cubicBezTo>
                <a:cubicBezTo>
                  <a:pt x="5331830" y="203932"/>
                  <a:pt x="5476961" y="170488"/>
                  <a:pt x="5628057" y="152287"/>
                </a:cubicBezTo>
                <a:cubicBezTo>
                  <a:pt x="5667773" y="147373"/>
                  <a:pt x="5706566" y="140114"/>
                  <a:pt x="5746738" y="136372"/>
                </a:cubicBezTo>
                <a:cubicBezTo>
                  <a:pt x="5834844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8650A195-B0FE-4000-B076-5B10CD106E3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42816" y="1619319"/>
            <a:ext cx="11558743" cy="5031967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5 w 11558743"/>
              <a:gd name="connsiteY6" fmla="*/ 2617886 h 5031967"/>
              <a:gd name="connsiteX7" fmla="*/ 2621053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2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89 w 11558743"/>
              <a:gd name="connsiteY1465" fmla="*/ 4957786 h 5031967"/>
              <a:gd name="connsiteX1466" fmla="*/ 5503995 w 11558743"/>
              <a:gd name="connsiteY1466" fmla="*/ 4965941 h 5031967"/>
              <a:gd name="connsiteX1467" fmla="*/ 5301272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3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8 w 11558743"/>
              <a:gd name="connsiteY1474" fmla="*/ 4996735 h 5031967"/>
              <a:gd name="connsiteX1475" fmla="*/ 3534808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3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1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3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0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59 w 11558743"/>
              <a:gd name="connsiteY1511" fmla="*/ 4814874 h 5031967"/>
              <a:gd name="connsiteX1512" fmla="*/ 1804785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2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6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6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5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5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4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0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5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8 w 11558743"/>
              <a:gd name="connsiteY1684" fmla="*/ 2335167 h 5031967"/>
              <a:gd name="connsiteX1685" fmla="*/ 850792 w 11558743"/>
              <a:gd name="connsiteY1685" fmla="*/ 2322085 h 5031967"/>
              <a:gd name="connsiteX1686" fmla="*/ 847607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1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6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2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39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2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1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2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2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0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4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1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0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2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2 w 11558743"/>
              <a:gd name="connsiteY1880" fmla="*/ 774939 h 5031967"/>
              <a:gd name="connsiteX1881" fmla="*/ 2163708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1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49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0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2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6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0 w 11558743"/>
              <a:gd name="connsiteY1904" fmla="*/ 749314 h 5031967"/>
              <a:gd name="connsiteX1905" fmla="*/ 2574192 w 11558743"/>
              <a:gd name="connsiteY1905" fmla="*/ 750482 h 5031967"/>
              <a:gd name="connsiteX1906" fmla="*/ 2620879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6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7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4 w 11558743"/>
              <a:gd name="connsiteY1925" fmla="*/ 716209 h 5031967"/>
              <a:gd name="connsiteX1926" fmla="*/ 3066347 w 11558743"/>
              <a:gd name="connsiteY1926" fmla="*/ 694530 h 5031967"/>
              <a:gd name="connsiteX1927" fmla="*/ 3074626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69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59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4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8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4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7 w 11558743"/>
              <a:gd name="connsiteY1944" fmla="*/ 250039 h 5031967"/>
              <a:gd name="connsiteX1945" fmla="*/ 5145960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1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5" y="2617886"/>
                </a:moveTo>
                <a:lnTo>
                  <a:pt x="2621053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2" y="4945891"/>
                </a:lnTo>
                <a:lnTo>
                  <a:pt x="5773533" y="4946865"/>
                </a:lnTo>
                <a:cubicBezTo>
                  <a:pt x="5772049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7" y="4952456"/>
                  <a:pt x="5678567" y="4955186"/>
                  <a:pt x="5648889" y="4957786"/>
                </a:cubicBezTo>
                <a:cubicBezTo>
                  <a:pt x="5599442" y="4959849"/>
                  <a:pt x="5551719" y="4962893"/>
                  <a:pt x="5503995" y="4965941"/>
                </a:cubicBezTo>
                <a:cubicBezTo>
                  <a:pt x="5436742" y="4969562"/>
                  <a:pt x="5369006" y="4970956"/>
                  <a:pt x="5301272" y="4972347"/>
                </a:cubicBezTo>
                <a:cubicBezTo>
                  <a:pt x="5212525" y="4974447"/>
                  <a:pt x="5124254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2" y="5001713"/>
                  <a:pt x="4102305" y="5000190"/>
                  <a:pt x="3989813" y="5004369"/>
                </a:cubicBezTo>
                <a:cubicBezTo>
                  <a:pt x="3962624" y="5004480"/>
                  <a:pt x="3935435" y="5004592"/>
                  <a:pt x="3907524" y="5001360"/>
                </a:cubicBezTo>
                <a:cubicBezTo>
                  <a:pt x="3868745" y="4996810"/>
                  <a:pt x="3831650" y="5000059"/>
                  <a:pt x="3794313" y="5002196"/>
                </a:cubicBezTo>
                <a:cubicBezTo>
                  <a:pt x="3753768" y="5003477"/>
                  <a:pt x="3714467" y="5003515"/>
                  <a:pt x="3675208" y="4996735"/>
                </a:cubicBezTo>
                <a:cubicBezTo>
                  <a:pt x="3626806" y="4989621"/>
                  <a:pt x="3581048" y="4994766"/>
                  <a:pt x="3534808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4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3" y="5017889"/>
                </a:cubicBezTo>
                <a:cubicBezTo>
                  <a:pt x="3177523" y="5016496"/>
                  <a:pt x="3157753" y="5015958"/>
                  <a:pt x="3140865" y="5028793"/>
                </a:cubicBezTo>
                <a:cubicBezTo>
                  <a:pt x="3134407" y="5033902"/>
                  <a:pt x="3127992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2" y="5014751"/>
                  <a:pt x="2999588" y="5011649"/>
                </a:cubicBezTo>
                <a:cubicBezTo>
                  <a:pt x="2994897" y="5010924"/>
                  <a:pt x="2990445" y="5011314"/>
                  <a:pt x="2985993" y="5011705"/>
                </a:cubicBezTo>
                <a:cubicBezTo>
                  <a:pt x="2975606" y="5012615"/>
                  <a:pt x="2969190" y="5010906"/>
                  <a:pt x="2963298" y="5004610"/>
                </a:cubicBezTo>
                <a:cubicBezTo>
                  <a:pt x="2955681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0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1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0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69" y="4963690"/>
                  <a:pt x="2375082" y="4955090"/>
                </a:cubicBezTo>
                <a:cubicBezTo>
                  <a:pt x="2326526" y="4933229"/>
                  <a:pt x="2274719" y="4917330"/>
                  <a:pt x="2220903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1" y="4883487"/>
                  <a:pt x="2144914" y="4883283"/>
                  <a:pt x="2132040" y="4886682"/>
                </a:cubicBezTo>
                <a:cubicBezTo>
                  <a:pt x="2107777" y="4893350"/>
                  <a:pt x="2084557" y="4890842"/>
                  <a:pt x="2064872" y="4876670"/>
                </a:cubicBezTo>
                <a:cubicBezTo>
                  <a:pt x="2054285" y="4869649"/>
                  <a:pt x="2044944" y="4861384"/>
                  <a:pt x="2038570" y="4852859"/>
                </a:cubicBezTo>
                <a:cubicBezTo>
                  <a:pt x="2017486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2" y="4829826"/>
                  <a:pt x="1811159" y="4814874"/>
                </a:cubicBezTo>
                <a:cubicBezTo>
                  <a:pt x="1808954" y="4811661"/>
                  <a:pt x="1806990" y="4809562"/>
                  <a:pt x="1804785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1" y="4816285"/>
                  <a:pt x="1753175" y="4798380"/>
                </a:cubicBezTo>
                <a:cubicBezTo>
                  <a:pt x="1747042" y="4790970"/>
                  <a:pt x="1740909" y="4783558"/>
                  <a:pt x="1733292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0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7" y="4691207"/>
                  <a:pt x="1346046" y="4684168"/>
                  <a:pt x="1310321" y="4665724"/>
                </a:cubicBezTo>
                <a:cubicBezTo>
                  <a:pt x="1294803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4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6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5999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79" y="4103728"/>
                  <a:pt x="1121737" y="4106551"/>
                  <a:pt x="1122853" y="4125757"/>
                </a:cubicBezTo>
                <a:cubicBezTo>
                  <a:pt x="1123574" y="4129100"/>
                  <a:pt x="1124054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7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6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5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5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4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0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0" y="2429851"/>
                  <a:pt x="717125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8" y="2335167"/>
                </a:cubicBezTo>
                <a:lnTo>
                  <a:pt x="850792" y="2322085"/>
                </a:lnTo>
                <a:lnTo>
                  <a:pt x="847607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1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4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3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0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79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1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6" y="1206191"/>
                </a:cubicBezTo>
                <a:cubicBezTo>
                  <a:pt x="939959" y="1205979"/>
                  <a:pt x="943319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4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2" y="1024320"/>
                </a:cubicBezTo>
                <a:cubicBezTo>
                  <a:pt x="690667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39" y="805046"/>
                </a:cubicBezTo>
                <a:cubicBezTo>
                  <a:pt x="751521" y="810162"/>
                  <a:pt x="754859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7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79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2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1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0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3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0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8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2" y="629715"/>
                </a:cubicBezTo>
                <a:cubicBezTo>
                  <a:pt x="1252286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2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3" y="659195"/>
                  <a:pt x="1422457" y="669428"/>
                </a:cubicBezTo>
                <a:cubicBezTo>
                  <a:pt x="1445735" y="700329"/>
                  <a:pt x="1478456" y="708568"/>
                  <a:pt x="1517370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4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4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7" y="742784"/>
                  <a:pt x="1756891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0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0" y="778192"/>
                  <a:pt x="1870646" y="773560"/>
                </a:cubicBezTo>
                <a:cubicBezTo>
                  <a:pt x="1873611" y="767845"/>
                  <a:pt x="1872007" y="764695"/>
                  <a:pt x="1866649" y="760761"/>
                </a:cubicBezTo>
                <a:cubicBezTo>
                  <a:pt x="1858875" y="757027"/>
                  <a:pt x="1851101" y="753292"/>
                  <a:pt x="1850047" y="744627"/>
                </a:cubicBezTo>
                <a:cubicBezTo>
                  <a:pt x="1848180" y="739310"/>
                  <a:pt x="1849125" y="737044"/>
                  <a:pt x="1856372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7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6" y="790781"/>
                  <a:pt x="1979415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7" y="791211"/>
                  <a:pt x="2046131" y="782047"/>
                </a:cubicBezTo>
                <a:cubicBezTo>
                  <a:pt x="2048020" y="777514"/>
                  <a:pt x="2050304" y="776232"/>
                  <a:pt x="2055399" y="777999"/>
                </a:cubicBezTo>
                <a:cubicBezTo>
                  <a:pt x="2068004" y="781335"/>
                  <a:pt x="2080345" y="782504"/>
                  <a:pt x="2092424" y="781507"/>
                </a:cubicBezTo>
                <a:cubicBezTo>
                  <a:pt x="2109333" y="780111"/>
                  <a:pt x="2125166" y="779897"/>
                  <a:pt x="2141659" y="785100"/>
                </a:cubicBezTo>
                <a:cubicBezTo>
                  <a:pt x="2153188" y="789618"/>
                  <a:pt x="2156417" y="786070"/>
                  <a:pt x="2158722" y="774939"/>
                </a:cubicBezTo>
                <a:cubicBezTo>
                  <a:pt x="2159535" y="771589"/>
                  <a:pt x="2156461" y="766373"/>
                  <a:pt x="2163708" y="765775"/>
                </a:cubicBezTo>
                <a:cubicBezTo>
                  <a:pt x="2169746" y="765276"/>
                  <a:pt x="2173633" y="767143"/>
                  <a:pt x="2177784" y="771176"/>
                </a:cubicBezTo>
                <a:cubicBezTo>
                  <a:pt x="2178992" y="771077"/>
                  <a:pt x="2179124" y="772160"/>
                  <a:pt x="2179255" y="773244"/>
                </a:cubicBezTo>
                <a:cubicBezTo>
                  <a:pt x="2190500" y="785445"/>
                  <a:pt x="2193046" y="786328"/>
                  <a:pt x="2208353" y="781783"/>
                </a:cubicBezTo>
                <a:cubicBezTo>
                  <a:pt x="2214260" y="780200"/>
                  <a:pt x="2216544" y="778917"/>
                  <a:pt x="2219751" y="785217"/>
                </a:cubicBezTo>
                <a:cubicBezTo>
                  <a:pt x="2227371" y="797717"/>
                  <a:pt x="2253394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7" y="797806"/>
                  <a:pt x="2338336" y="797308"/>
                  <a:pt x="2343849" y="792476"/>
                </a:cubicBezTo>
                <a:cubicBezTo>
                  <a:pt x="2349360" y="787645"/>
                  <a:pt x="2353665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2" y="810678"/>
                  <a:pt x="2370640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6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2" y="802087"/>
                </a:cubicBezTo>
                <a:cubicBezTo>
                  <a:pt x="2483649" y="798439"/>
                  <a:pt x="2483121" y="794106"/>
                  <a:pt x="2485010" y="789574"/>
                </a:cubicBezTo>
                <a:cubicBezTo>
                  <a:pt x="2486767" y="783959"/>
                  <a:pt x="2490259" y="782576"/>
                  <a:pt x="2494409" y="786610"/>
                </a:cubicBezTo>
                <a:cubicBezTo>
                  <a:pt x="2499767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6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7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0" y="749314"/>
                </a:cubicBezTo>
                <a:cubicBezTo>
                  <a:pt x="2565606" y="750097"/>
                  <a:pt x="2570437" y="749699"/>
                  <a:pt x="2574192" y="750482"/>
                </a:cubicBezTo>
                <a:cubicBezTo>
                  <a:pt x="2589608" y="756868"/>
                  <a:pt x="2602609" y="763453"/>
                  <a:pt x="2620879" y="753192"/>
                </a:cubicBezTo>
                <a:cubicBezTo>
                  <a:pt x="2628807" y="748161"/>
                  <a:pt x="2644355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3" y="779719"/>
                  <a:pt x="2694490" y="776654"/>
                  <a:pt x="2703100" y="767191"/>
                </a:cubicBezTo>
                <a:cubicBezTo>
                  <a:pt x="2705250" y="764825"/>
                  <a:pt x="2707271" y="761376"/>
                  <a:pt x="2710632" y="758911"/>
                </a:cubicBezTo>
                <a:cubicBezTo>
                  <a:pt x="2720316" y="748265"/>
                  <a:pt x="2727564" y="747666"/>
                  <a:pt x="2740696" y="755335"/>
                </a:cubicBezTo>
                <a:cubicBezTo>
                  <a:pt x="2750073" y="762219"/>
                  <a:pt x="2756507" y="764970"/>
                  <a:pt x="2766323" y="755407"/>
                </a:cubicBezTo>
                <a:cubicBezTo>
                  <a:pt x="2774932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5" y="738092"/>
                  <a:pt x="2853440" y="739462"/>
                  <a:pt x="2863630" y="742996"/>
                </a:cubicBezTo>
                <a:cubicBezTo>
                  <a:pt x="2877838" y="749482"/>
                  <a:pt x="2893122" y="754785"/>
                  <a:pt x="2904366" y="766985"/>
                </a:cubicBezTo>
                <a:cubicBezTo>
                  <a:pt x="2908780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7" y="752690"/>
                </a:cubicBezTo>
                <a:cubicBezTo>
                  <a:pt x="2915807" y="750723"/>
                  <a:pt x="2911921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6" y="727450"/>
                  <a:pt x="2955183" y="723402"/>
                  <a:pt x="2973147" y="730671"/>
                </a:cubicBezTo>
                <a:cubicBezTo>
                  <a:pt x="2979581" y="733423"/>
                  <a:pt x="2986016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4" y="716209"/>
                </a:cubicBezTo>
                <a:cubicBezTo>
                  <a:pt x="3066171" y="713145"/>
                  <a:pt x="3070080" y="705163"/>
                  <a:pt x="3066347" y="694530"/>
                </a:cubicBezTo>
                <a:cubicBezTo>
                  <a:pt x="3074252" y="699349"/>
                  <a:pt x="3076120" y="704664"/>
                  <a:pt x="3074626" y="712446"/>
                </a:cubicBezTo>
                <a:cubicBezTo>
                  <a:pt x="3073791" y="725644"/>
                  <a:pt x="3073923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69" y="703612"/>
                </a:cubicBezTo>
                <a:cubicBezTo>
                  <a:pt x="3138268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59" y="685456"/>
                </a:cubicBezTo>
                <a:cubicBezTo>
                  <a:pt x="3198549" y="678145"/>
                  <a:pt x="3217721" y="685315"/>
                  <a:pt x="3236210" y="696917"/>
                </a:cubicBezTo>
                <a:cubicBezTo>
                  <a:pt x="3246795" y="703701"/>
                  <a:pt x="3248003" y="703602"/>
                  <a:pt x="3253932" y="692172"/>
                </a:cubicBezTo>
                <a:cubicBezTo>
                  <a:pt x="3256897" y="686457"/>
                  <a:pt x="3260390" y="685073"/>
                  <a:pt x="3265747" y="689008"/>
                </a:cubicBezTo>
                <a:cubicBezTo>
                  <a:pt x="3272445" y="693925"/>
                  <a:pt x="3279450" y="696356"/>
                  <a:pt x="3286728" y="697259"/>
                </a:cubicBezTo>
                <a:lnTo>
                  <a:pt x="3305729" y="696495"/>
                </a:lnTo>
                <a:lnTo>
                  <a:pt x="3378444" y="672555"/>
                </a:lnTo>
                <a:cubicBezTo>
                  <a:pt x="3492538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8" y="476882"/>
                </a:cubicBezTo>
                <a:cubicBezTo>
                  <a:pt x="4190459" y="445148"/>
                  <a:pt x="4307656" y="416931"/>
                  <a:pt x="4427148" y="394576"/>
                </a:cubicBezTo>
                <a:cubicBezTo>
                  <a:pt x="4518707" y="377446"/>
                  <a:pt x="4608890" y="356800"/>
                  <a:pt x="4698154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3" y="272428"/>
                  <a:pt x="5001464" y="261965"/>
                  <a:pt x="5051757" y="250039"/>
                </a:cubicBezTo>
                <a:cubicBezTo>
                  <a:pt x="5082794" y="244232"/>
                  <a:pt x="5115382" y="238136"/>
                  <a:pt x="5145960" y="231157"/>
                </a:cubicBezTo>
                <a:cubicBezTo>
                  <a:pt x="5156822" y="229125"/>
                  <a:pt x="5166135" y="227383"/>
                  <a:pt x="5175445" y="225641"/>
                </a:cubicBezTo>
                <a:cubicBezTo>
                  <a:pt x="5178549" y="225060"/>
                  <a:pt x="5180558" y="225942"/>
                  <a:pt x="5182111" y="225652"/>
                </a:cubicBezTo>
                <a:cubicBezTo>
                  <a:pt x="5331830" y="203932"/>
                  <a:pt x="5476960" y="170488"/>
                  <a:pt x="5628057" y="152287"/>
                </a:cubicBezTo>
                <a:cubicBezTo>
                  <a:pt x="5667773" y="147373"/>
                  <a:pt x="5706565" y="140114"/>
                  <a:pt x="5746738" y="136372"/>
                </a:cubicBezTo>
                <a:cubicBezTo>
                  <a:pt x="5834843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29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78F6B799-98B2-4847-BD9B-40F503BFFC4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06032" y="251889"/>
            <a:ext cx="11885969" cy="6478119"/>
          </a:xfrm>
          <a:custGeom>
            <a:avLst/>
            <a:gdLst>
              <a:gd name="connsiteX0" fmla="*/ 675258 w 11885969"/>
              <a:gd name="connsiteY0" fmla="*/ 5618985 h 6478119"/>
              <a:gd name="connsiteX1" fmla="*/ 673692 w 11885969"/>
              <a:gd name="connsiteY1" fmla="*/ 5632399 h 6478119"/>
              <a:gd name="connsiteX2" fmla="*/ 649423 w 11885969"/>
              <a:gd name="connsiteY2" fmla="*/ 5740720 h 6478119"/>
              <a:gd name="connsiteX3" fmla="*/ 651403 w 11885969"/>
              <a:gd name="connsiteY3" fmla="*/ 5769939 h 6478119"/>
              <a:gd name="connsiteX4" fmla="*/ 657111 w 11885969"/>
              <a:gd name="connsiteY4" fmla="*/ 5786205 h 6478119"/>
              <a:gd name="connsiteX5" fmla="*/ 672621 w 11885969"/>
              <a:gd name="connsiteY5" fmla="*/ 5755204 h 6478119"/>
              <a:gd name="connsiteX6" fmla="*/ 704751 w 11885969"/>
              <a:gd name="connsiteY6" fmla="*/ 5746774 h 6478119"/>
              <a:gd name="connsiteX7" fmla="*/ 691949 w 11885969"/>
              <a:gd name="connsiteY7" fmla="*/ 5694325 h 6478119"/>
              <a:gd name="connsiteX8" fmla="*/ 675963 w 11885969"/>
              <a:gd name="connsiteY8" fmla="*/ 5620178 h 6478119"/>
              <a:gd name="connsiteX9" fmla="*/ 7043632 w 11885969"/>
              <a:gd name="connsiteY9" fmla="*/ 5495091 h 6478119"/>
              <a:gd name="connsiteX10" fmla="*/ 7042066 w 11885969"/>
              <a:gd name="connsiteY10" fmla="*/ 5508505 h 6478119"/>
              <a:gd name="connsiteX11" fmla="*/ 7017797 w 11885969"/>
              <a:gd name="connsiteY11" fmla="*/ 5616826 h 6478119"/>
              <a:gd name="connsiteX12" fmla="*/ 7019777 w 11885969"/>
              <a:gd name="connsiteY12" fmla="*/ 5646045 h 6478119"/>
              <a:gd name="connsiteX13" fmla="*/ 7025485 w 11885969"/>
              <a:gd name="connsiteY13" fmla="*/ 5662311 h 6478119"/>
              <a:gd name="connsiteX14" fmla="*/ 7040994 w 11885969"/>
              <a:gd name="connsiteY14" fmla="*/ 5631310 h 6478119"/>
              <a:gd name="connsiteX15" fmla="*/ 7073125 w 11885969"/>
              <a:gd name="connsiteY15" fmla="*/ 5622880 h 6478119"/>
              <a:gd name="connsiteX16" fmla="*/ 7060323 w 11885969"/>
              <a:gd name="connsiteY16" fmla="*/ 5570431 h 6478119"/>
              <a:gd name="connsiteX17" fmla="*/ 7044337 w 11885969"/>
              <a:gd name="connsiteY17" fmla="*/ 5496284 h 6478119"/>
              <a:gd name="connsiteX18" fmla="*/ 213275 w 11885969"/>
              <a:gd name="connsiteY18" fmla="*/ 5072762 h 6478119"/>
              <a:gd name="connsiteX19" fmla="*/ 222882 w 11885969"/>
              <a:gd name="connsiteY19" fmla="*/ 5100072 h 6478119"/>
              <a:gd name="connsiteX20" fmla="*/ 223919 w 11885969"/>
              <a:gd name="connsiteY20" fmla="*/ 5098159 h 6478119"/>
              <a:gd name="connsiteX21" fmla="*/ 223816 w 11885969"/>
              <a:gd name="connsiteY21" fmla="*/ 5094298 h 6478119"/>
              <a:gd name="connsiteX22" fmla="*/ 223781 w 11885969"/>
              <a:gd name="connsiteY22" fmla="*/ 5092994 h 6478119"/>
              <a:gd name="connsiteX23" fmla="*/ 222159 w 11885969"/>
              <a:gd name="connsiteY23" fmla="*/ 5081293 h 6478119"/>
              <a:gd name="connsiteX24" fmla="*/ 226920 w 11885969"/>
              <a:gd name="connsiteY24" fmla="*/ 5078256 h 6478119"/>
              <a:gd name="connsiteX25" fmla="*/ 223485 w 11885969"/>
              <a:gd name="connsiteY25" fmla="*/ 5075594 h 6478119"/>
              <a:gd name="connsiteX26" fmla="*/ 6581648 w 11885969"/>
              <a:gd name="connsiteY26" fmla="*/ 4948868 h 6478119"/>
              <a:gd name="connsiteX27" fmla="*/ 6591256 w 11885969"/>
              <a:gd name="connsiteY27" fmla="*/ 4976178 h 6478119"/>
              <a:gd name="connsiteX28" fmla="*/ 6592293 w 11885969"/>
              <a:gd name="connsiteY28" fmla="*/ 4974265 h 6478119"/>
              <a:gd name="connsiteX29" fmla="*/ 6592190 w 11885969"/>
              <a:gd name="connsiteY29" fmla="*/ 4970404 h 6478119"/>
              <a:gd name="connsiteX30" fmla="*/ 6592155 w 11885969"/>
              <a:gd name="connsiteY30" fmla="*/ 4969100 h 6478119"/>
              <a:gd name="connsiteX31" fmla="*/ 6590533 w 11885969"/>
              <a:gd name="connsiteY31" fmla="*/ 4957399 h 6478119"/>
              <a:gd name="connsiteX32" fmla="*/ 6595294 w 11885969"/>
              <a:gd name="connsiteY32" fmla="*/ 4954362 h 6478119"/>
              <a:gd name="connsiteX33" fmla="*/ 6591859 w 11885969"/>
              <a:gd name="connsiteY33" fmla="*/ 4951700 h 6478119"/>
              <a:gd name="connsiteX34" fmla="*/ 5104225 w 11885969"/>
              <a:gd name="connsiteY34" fmla="*/ 4725169 h 6478119"/>
              <a:gd name="connsiteX35" fmla="*/ 5097460 w 11885969"/>
              <a:gd name="connsiteY35" fmla="*/ 4743289 h 6478119"/>
              <a:gd name="connsiteX36" fmla="*/ 5100544 w 11885969"/>
              <a:gd name="connsiteY36" fmla="*/ 4770410 h 6478119"/>
              <a:gd name="connsiteX37" fmla="*/ 5103825 w 11885969"/>
              <a:gd name="connsiteY37" fmla="*/ 4770843 h 6478119"/>
              <a:gd name="connsiteX38" fmla="*/ 5145682 w 11885969"/>
              <a:gd name="connsiteY38" fmla="*/ 4775310 h 6478119"/>
              <a:gd name="connsiteX39" fmla="*/ 5143821 w 11885969"/>
              <a:gd name="connsiteY39" fmla="*/ 4768378 h 6478119"/>
              <a:gd name="connsiteX40" fmla="*/ 5125013 w 11885969"/>
              <a:gd name="connsiteY40" fmla="*/ 4759009 h 6478119"/>
              <a:gd name="connsiteX41" fmla="*/ 5108185 w 11885969"/>
              <a:gd name="connsiteY41" fmla="*/ 4743243 h 6478119"/>
              <a:gd name="connsiteX42" fmla="*/ 5078101 w 11885969"/>
              <a:gd name="connsiteY42" fmla="*/ 4645532 h 6478119"/>
              <a:gd name="connsiteX43" fmla="*/ 5077446 w 11885969"/>
              <a:gd name="connsiteY43" fmla="*/ 4650356 h 6478119"/>
              <a:gd name="connsiteX44" fmla="*/ 5082568 w 11885969"/>
              <a:gd name="connsiteY44" fmla="*/ 4691581 h 6478119"/>
              <a:gd name="connsiteX45" fmla="*/ 5083511 w 11885969"/>
              <a:gd name="connsiteY45" fmla="*/ 4694259 h 6478119"/>
              <a:gd name="connsiteX46" fmla="*/ 5086874 w 11885969"/>
              <a:gd name="connsiteY46" fmla="*/ 4666546 h 6478119"/>
              <a:gd name="connsiteX47" fmla="*/ 5082843 w 11885969"/>
              <a:gd name="connsiteY47" fmla="*/ 4598910 h 6478119"/>
              <a:gd name="connsiteX48" fmla="*/ 5082940 w 11885969"/>
              <a:gd name="connsiteY48" fmla="*/ 4602811 h 6478119"/>
              <a:gd name="connsiteX49" fmla="*/ 5084027 w 11885969"/>
              <a:gd name="connsiteY49" fmla="*/ 4600909 h 6478119"/>
              <a:gd name="connsiteX50" fmla="*/ 11445372 w 11885969"/>
              <a:gd name="connsiteY50" fmla="*/ 4306346 h 6478119"/>
              <a:gd name="connsiteX51" fmla="*/ 11443014 w 11885969"/>
              <a:gd name="connsiteY51" fmla="*/ 4320005 h 6478119"/>
              <a:gd name="connsiteX52" fmla="*/ 11440892 w 11885969"/>
              <a:gd name="connsiteY52" fmla="*/ 4337625 h 6478119"/>
              <a:gd name="connsiteX53" fmla="*/ 11432889 w 11885969"/>
              <a:gd name="connsiteY53" fmla="*/ 4356593 h 6478119"/>
              <a:gd name="connsiteX54" fmla="*/ 11431797 w 11885969"/>
              <a:gd name="connsiteY54" fmla="*/ 4356689 h 6478119"/>
              <a:gd name="connsiteX55" fmla="*/ 11432236 w 11885969"/>
              <a:gd name="connsiteY55" fmla="*/ 4360171 h 6478119"/>
              <a:gd name="connsiteX56" fmla="*/ 11439149 w 11885969"/>
              <a:gd name="connsiteY56" fmla="*/ 4379738 h 6478119"/>
              <a:gd name="connsiteX57" fmla="*/ 11450317 w 11885969"/>
              <a:gd name="connsiteY57" fmla="*/ 4438951 h 6478119"/>
              <a:gd name="connsiteX58" fmla="*/ 11451463 w 11885969"/>
              <a:gd name="connsiteY58" fmla="*/ 4484905 h 6478119"/>
              <a:gd name="connsiteX59" fmla="*/ 11450941 w 11885969"/>
              <a:gd name="connsiteY59" fmla="*/ 4567687 h 6478119"/>
              <a:gd name="connsiteX60" fmla="*/ 11451885 w 11885969"/>
              <a:gd name="connsiteY60" fmla="*/ 4570365 h 6478119"/>
              <a:gd name="connsiteX61" fmla="*/ 11460813 w 11885969"/>
              <a:gd name="connsiteY61" fmla="*/ 4496785 h 6478119"/>
              <a:gd name="connsiteX62" fmla="*/ 11463603 w 11885969"/>
              <a:gd name="connsiteY62" fmla="*/ 4413547 h 6478119"/>
              <a:gd name="connsiteX63" fmla="*/ 11445679 w 11885969"/>
              <a:gd name="connsiteY63" fmla="*/ 4402102 h 6478119"/>
              <a:gd name="connsiteX64" fmla="*/ 11449465 w 11885969"/>
              <a:gd name="connsiteY64" fmla="*/ 4315084 h 6478119"/>
              <a:gd name="connsiteX65" fmla="*/ 11450515 w 11885969"/>
              <a:gd name="connsiteY65" fmla="*/ 4307131 h 6478119"/>
              <a:gd name="connsiteX66" fmla="*/ 3565439 w 11885969"/>
              <a:gd name="connsiteY66" fmla="*/ 2903462 h 6478119"/>
              <a:gd name="connsiteX67" fmla="*/ 3564400 w 11885969"/>
              <a:gd name="connsiteY67" fmla="*/ 2906410 h 6478119"/>
              <a:gd name="connsiteX68" fmla="*/ 3564975 w 11885969"/>
              <a:gd name="connsiteY68" fmla="*/ 2997569 h 6478119"/>
              <a:gd name="connsiteX69" fmla="*/ 3563713 w 11885969"/>
              <a:gd name="connsiteY69" fmla="*/ 3048173 h 6478119"/>
              <a:gd name="connsiteX70" fmla="*/ 3551414 w 11885969"/>
              <a:gd name="connsiteY70" fmla="*/ 3113378 h 6478119"/>
              <a:gd name="connsiteX71" fmla="*/ 3543802 w 11885969"/>
              <a:gd name="connsiteY71" fmla="*/ 3134925 h 6478119"/>
              <a:gd name="connsiteX72" fmla="*/ 3543319 w 11885969"/>
              <a:gd name="connsiteY72" fmla="*/ 3138759 h 6478119"/>
              <a:gd name="connsiteX73" fmla="*/ 3544523 w 11885969"/>
              <a:gd name="connsiteY73" fmla="*/ 3138866 h 6478119"/>
              <a:gd name="connsiteX74" fmla="*/ 3553335 w 11885969"/>
              <a:gd name="connsiteY74" fmla="*/ 3159752 h 6478119"/>
              <a:gd name="connsiteX75" fmla="*/ 3555670 w 11885969"/>
              <a:gd name="connsiteY75" fmla="*/ 3179156 h 6478119"/>
              <a:gd name="connsiteX76" fmla="*/ 3554600 w 11885969"/>
              <a:gd name="connsiteY76" fmla="*/ 3187847 h 6478119"/>
              <a:gd name="connsiteX77" fmla="*/ 3557419 w 11885969"/>
              <a:gd name="connsiteY77" fmla="*/ 3192728 h 6478119"/>
              <a:gd name="connsiteX78" fmla="*/ 3562881 w 11885969"/>
              <a:gd name="connsiteY78" fmla="*/ 3185389 h 6478119"/>
              <a:gd name="connsiteX79" fmla="*/ 3562774 w 11885969"/>
              <a:gd name="connsiteY79" fmla="*/ 3184574 h 6478119"/>
              <a:gd name="connsiteX80" fmla="*/ 3558605 w 11885969"/>
              <a:gd name="connsiteY80" fmla="*/ 3088750 h 6478119"/>
              <a:gd name="connsiteX81" fmla="*/ 3578343 w 11885969"/>
              <a:gd name="connsiteY81" fmla="*/ 3076148 h 6478119"/>
              <a:gd name="connsiteX82" fmla="*/ 3575270 w 11885969"/>
              <a:gd name="connsiteY82" fmla="*/ 2984487 h 6478119"/>
              <a:gd name="connsiteX83" fmla="*/ 3611907 w 11885969"/>
              <a:gd name="connsiteY83" fmla="*/ 2816556 h 6478119"/>
              <a:gd name="connsiteX84" fmla="*/ 3587809 w 11885969"/>
              <a:gd name="connsiteY84" fmla="*/ 2819127 h 6478119"/>
              <a:gd name="connsiteX85" fmla="*/ 3584195 w 11885969"/>
              <a:gd name="connsiteY85" fmla="*/ 2819605 h 6478119"/>
              <a:gd name="connsiteX86" fmla="*/ 3580800 w 11885969"/>
              <a:gd name="connsiteY86" fmla="*/ 2849470 h 6478119"/>
              <a:gd name="connsiteX87" fmla="*/ 3597532 w 11885969"/>
              <a:gd name="connsiteY87" fmla="*/ 2894282 h 6478119"/>
              <a:gd name="connsiteX88" fmla="*/ 3598792 w 11885969"/>
              <a:gd name="connsiteY88" fmla="*/ 2904430 h 6478119"/>
              <a:gd name="connsiteX89" fmla="*/ 3612616 w 11885969"/>
              <a:gd name="connsiteY89" fmla="*/ 2824591 h 6478119"/>
              <a:gd name="connsiteX90" fmla="*/ 3608305 w 11885969"/>
              <a:gd name="connsiteY90" fmla="*/ 2819795 h 6478119"/>
              <a:gd name="connsiteX91" fmla="*/ 3610704 w 11885969"/>
              <a:gd name="connsiteY91" fmla="*/ 2817638 h 6478119"/>
              <a:gd name="connsiteX92" fmla="*/ 9933812 w 11885969"/>
              <a:gd name="connsiteY92" fmla="*/ 2779568 h 6478119"/>
              <a:gd name="connsiteX93" fmla="*/ 9932774 w 11885969"/>
              <a:gd name="connsiteY93" fmla="*/ 2782516 h 6478119"/>
              <a:gd name="connsiteX94" fmla="*/ 9933348 w 11885969"/>
              <a:gd name="connsiteY94" fmla="*/ 2873675 h 6478119"/>
              <a:gd name="connsiteX95" fmla="*/ 9932086 w 11885969"/>
              <a:gd name="connsiteY95" fmla="*/ 2924279 h 6478119"/>
              <a:gd name="connsiteX96" fmla="*/ 9919788 w 11885969"/>
              <a:gd name="connsiteY96" fmla="*/ 2989484 h 6478119"/>
              <a:gd name="connsiteX97" fmla="*/ 9912175 w 11885969"/>
              <a:gd name="connsiteY97" fmla="*/ 3011031 h 6478119"/>
              <a:gd name="connsiteX98" fmla="*/ 9911693 w 11885969"/>
              <a:gd name="connsiteY98" fmla="*/ 3014865 h 6478119"/>
              <a:gd name="connsiteX99" fmla="*/ 9912896 w 11885969"/>
              <a:gd name="connsiteY99" fmla="*/ 3014972 h 6478119"/>
              <a:gd name="connsiteX100" fmla="*/ 9921708 w 11885969"/>
              <a:gd name="connsiteY100" fmla="*/ 3035858 h 6478119"/>
              <a:gd name="connsiteX101" fmla="*/ 9924043 w 11885969"/>
              <a:gd name="connsiteY101" fmla="*/ 3055262 h 6478119"/>
              <a:gd name="connsiteX102" fmla="*/ 9922974 w 11885969"/>
              <a:gd name="connsiteY102" fmla="*/ 3063953 h 6478119"/>
              <a:gd name="connsiteX103" fmla="*/ 9925792 w 11885969"/>
              <a:gd name="connsiteY103" fmla="*/ 3068834 h 6478119"/>
              <a:gd name="connsiteX104" fmla="*/ 9931255 w 11885969"/>
              <a:gd name="connsiteY104" fmla="*/ 3061495 h 6478119"/>
              <a:gd name="connsiteX105" fmla="*/ 9931147 w 11885969"/>
              <a:gd name="connsiteY105" fmla="*/ 3060680 h 6478119"/>
              <a:gd name="connsiteX106" fmla="*/ 9926979 w 11885969"/>
              <a:gd name="connsiteY106" fmla="*/ 2964856 h 6478119"/>
              <a:gd name="connsiteX107" fmla="*/ 9946716 w 11885969"/>
              <a:gd name="connsiteY107" fmla="*/ 2952254 h 6478119"/>
              <a:gd name="connsiteX108" fmla="*/ 9943644 w 11885969"/>
              <a:gd name="connsiteY108" fmla="*/ 2860593 h 6478119"/>
              <a:gd name="connsiteX109" fmla="*/ 9980281 w 11885969"/>
              <a:gd name="connsiteY109" fmla="*/ 2692662 h 6478119"/>
              <a:gd name="connsiteX110" fmla="*/ 9956182 w 11885969"/>
              <a:gd name="connsiteY110" fmla="*/ 2695233 h 6478119"/>
              <a:gd name="connsiteX111" fmla="*/ 9952569 w 11885969"/>
              <a:gd name="connsiteY111" fmla="*/ 2695711 h 6478119"/>
              <a:gd name="connsiteX112" fmla="*/ 9949173 w 11885969"/>
              <a:gd name="connsiteY112" fmla="*/ 2725576 h 6478119"/>
              <a:gd name="connsiteX113" fmla="*/ 9965905 w 11885969"/>
              <a:gd name="connsiteY113" fmla="*/ 2770388 h 6478119"/>
              <a:gd name="connsiteX114" fmla="*/ 9967166 w 11885969"/>
              <a:gd name="connsiteY114" fmla="*/ 2780536 h 6478119"/>
              <a:gd name="connsiteX115" fmla="*/ 9980990 w 11885969"/>
              <a:gd name="connsiteY115" fmla="*/ 2700697 h 6478119"/>
              <a:gd name="connsiteX116" fmla="*/ 9976678 w 11885969"/>
              <a:gd name="connsiteY116" fmla="*/ 2695901 h 6478119"/>
              <a:gd name="connsiteX117" fmla="*/ 9979078 w 11885969"/>
              <a:gd name="connsiteY117" fmla="*/ 2693744 h 6478119"/>
              <a:gd name="connsiteX118" fmla="*/ 11688109 w 11885969"/>
              <a:gd name="connsiteY118" fmla="*/ 2658595 h 6478119"/>
              <a:gd name="connsiteX119" fmla="*/ 11684025 w 11885969"/>
              <a:gd name="connsiteY119" fmla="*/ 2659909 h 6478119"/>
              <a:gd name="connsiteX120" fmla="*/ 11662931 w 11885969"/>
              <a:gd name="connsiteY120" fmla="*/ 2659661 h 6478119"/>
              <a:gd name="connsiteX121" fmla="*/ 11657452 w 11885969"/>
              <a:gd name="connsiteY121" fmla="*/ 2666821 h 6478119"/>
              <a:gd name="connsiteX122" fmla="*/ 11663849 w 11885969"/>
              <a:gd name="connsiteY122" fmla="*/ 2676259 h 6478119"/>
              <a:gd name="connsiteX123" fmla="*/ 11674857 w 11885969"/>
              <a:gd name="connsiteY123" fmla="*/ 2730098 h 6478119"/>
              <a:gd name="connsiteX124" fmla="*/ 11675775 w 11885969"/>
              <a:gd name="connsiteY124" fmla="*/ 2746696 h 6478119"/>
              <a:gd name="connsiteX125" fmla="*/ 11687819 w 11885969"/>
              <a:gd name="connsiteY125" fmla="*/ 2755524 h 6478119"/>
              <a:gd name="connsiteX126" fmla="*/ 11695035 w 11885969"/>
              <a:gd name="connsiteY126" fmla="*/ 2762989 h 6478119"/>
              <a:gd name="connsiteX127" fmla="*/ 11690033 w 11885969"/>
              <a:gd name="connsiteY127" fmla="*/ 2732688 h 6478119"/>
              <a:gd name="connsiteX128" fmla="*/ 11683579 w 11885969"/>
              <a:gd name="connsiteY128" fmla="*/ 2683533 h 6478119"/>
              <a:gd name="connsiteX129" fmla="*/ 11688239 w 11885969"/>
              <a:gd name="connsiteY129" fmla="*/ 2667335 h 6478119"/>
              <a:gd name="connsiteX130" fmla="*/ 11687651 w 11885969"/>
              <a:gd name="connsiteY130" fmla="*/ 2636810 h 6478119"/>
              <a:gd name="connsiteX131" fmla="*/ 11685859 w 11885969"/>
              <a:gd name="connsiteY131" fmla="*/ 2638603 h 6478119"/>
              <a:gd name="connsiteX132" fmla="*/ 11687887 w 11885969"/>
              <a:gd name="connsiteY132" fmla="*/ 2643756 h 6478119"/>
              <a:gd name="connsiteX133" fmla="*/ 11687801 w 11885969"/>
              <a:gd name="connsiteY133" fmla="*/ 2637919 h 6478119"/>
              <a:gd name="connsiteX134" fmla="*/ 2032739 w 11885969"/>
              <a:gd name="connsiteY134" fmla="*/ 1955300 h 6478119"/>
              <a:gd name="connsiteX135" fmla="*/ 2026371 w 11885969"/>
              <a:gd name="connsiteY135" fmla="*/ 1970330 h 6478119"/>
              <a:gd name="connsiteX136" fmla="*/ 2022653 w 11885969"/>
              <a:gd name="connsiteY136" fmla="*/ 1994593 h 6478119"/>
              <a:gd name="connsiteX137" fmla="*/ 2035187 w 11885969"/>
              <a:gd name="connsiteY137" fmla="*/ 2021448 h 6478119"/>
              <a:gd name="connsiteX138" fmla="*/ 2044326 w 11885969"/>
              <a:gd name="connsiteY138" fmla="*/ 2046472 h 6478119"/>
              <a:gd name="connsiteX139" fmla="*/ 2045592 w 11885969"/>
              <a:gd name="connsiteY139" fmla="*/ 2053495 h 6478119"/>
              <a:gd name="connsiteX140" fmla="*/ 2052441 w 11885969"/>
              <a:gd name="connsiteY140" fmla="*/ 2061861 h 6478119"/>
              <a:gd name="connsiteX141" fmla="*/ 2057163 w 11885969"/>
              <a:gd name="connsiteY141" fmla="*/ 2047934 h 6478119"/>
              <a:gd name="connsiteX142" fmla="*/ 2058562 w 11885969"/>
              <a:gd name="connsiteY142" fmla="*/ 2010899 h 6478119"/>
              <a:gd name="connsiteX143" fmla="*/ 2064136 w 11885969"/>
              <a:gd name="connsiteY143" fmla="*/ 1959234 h 6478119"/>
              <a:gd name="connsiteX144" fmla="*/ 7162660 w 11885969"/>
              <a:gd name="connsiteY144" fmla="*/ 1692427 h 6478119"/>
              <a:gd name="connsiteX145" fmla="*/ 7154617 w 11885969"/>
              <a:gd name="connsiteY145" fmla="*/ 1693285 h 6478119"/>
              <a:gd name="connsiteX146" fmla="*/ 7151004 w 11885969"/>
              <a:gd name="connsiteY146" fmla="*/ 1693763 h 6478119"/>
              <a:gd name="connsiteX147" fmla="*/ 7149019 w 11885969"/>
              <a:gd name="connsiteY147" fmla="*/ 1711222 h 6478119"/>
              <a:gd name="connsiteX148" fmla="*/ 7168560 w 11885969"/>
              <a:gd name="connsiteY148" fmla="*/ 1761503 h 6478119"/>
              <a:gd name="connsiteX149" fmla="*/ 7168964 w 11885969"/>
              <a:gd name="connsiteY149" fmla="*/ 1759166 h 6478119"/>
              <a:gd name="connsiteX150" fmla="*/ 7156877 w 11885969"/>
              <a:gd name="connsiteY150" fmla="*/ 1729965 h 6478119"/>
              <a:gd name="connsiteX151" fmla="*/ 7161826 w 11885969"/>
              <a:gd name="connsiteY151" fmla="*/ 1697507 h 6478119"/>
              <a:gd name="connsiteX152" fmla="*/ 8886544 w 11885969"/>
              <a:gd name="connsiteY152" fmla="*/ 1656647 h 6478119"/>
              <a:gd name="connsiteX153" fmla="*/ 8882459 w 11885969"/>
              <a:gd name="connsiteY153" fmla="*/ 1657961 h 6478119"/>
              <a:gd name="connsiteX154" fmla="*/ 8861367 w 11885969"/>
              <a:gd name="connsiteY154" fmla="*/ 1657713 h 6478119"/>
              <a:gd name="connsiteX155" fmla="*/ 8855887 w 11885969"/>
              <a:gd name="connsiteY155" fmla="*/ 1664873 h 6478119"/>
              <a:gd name="connsiteX156" fmla="*/ 8862284 w 11885969"/>
              <a:gd name="connsiteY156" fmla="*/ 1674311 h 6478119"/>
              <a:gd name="connsiteX157" fmla="*/ 8873292 w 11885969"/>
              <a:gd name="connsiteY157" fmla="*/ 1728150 h 6478119"/>
              <a:gd name="connsiteX158" fmla="*/ 8874210 w 11885969"/>
              <a:gd name="connsiteY158" fmla="*/ 1744748 h 6478119"/>
              <a:gd name="connsiteX159" fmla="*/ 8879358 w 11885969"/>
              <a:gd name="connsiteY159" fmla="*/ 1748522 h 6478119"/>
              <a:gd name="connsiteX160" fmla="*/ 8886640 w 11885969"/>
              <a:gd name="connsiteY160" fmla="*/ 1716811 h 6478119"/>
              <a:gd name="connsiteX161" fmla="*/ 8882015 w 11885969"/>
              <a:gd name="connsiteY161" fmla="*/ 1681585 h 6478119"/>
              <a:gd name="connsiteX162" fmla="*/ 8886675 w 11885969"/>
              <a:gd name="connsiteY162" fmla="*/ 1665387 h 6478119"/>
              <a:gd name="connsiteX163" fmla="*/ 8886086 w 11885969"/>
              <a:gd name="connsiteY163" fmla="*/ 1634862 h 6478119"/>
              <a:gd name="connsiteX164" fmla="*/ 8884294 w 11885969"/>
              <a:gd name="connsiteY164" fmla="*/ 1636656 h 6478119"/>
              <a:gd name="connsiteX165" fmla="*/ 8886321 w 11885969"/>
              <a:gd name="connsiteY165" fmla="*/ 1641808 h 6478119"/>
              <a:gd name="connsiteX166" fmla="*/ 8886236 w 11885969"/>
              <a:gd name="connsiteY166" fmla="*/ 1635971 h 6478119"/>
              <a:gd name="connsiteX167" fmla="*/ 7240756 w 11885969"/>
              <a:gd name="connsiteY167" fmla="*/ 1560205 h 6478119"/>
              <a:gd name="connsiteX168" fmla="*/ 7237261 w 11885969"/>
              <a:gd name="connsiteY168" fmla="*/ 1604335 h 6478119"/>
              <a:gd name="connsiteX169" fmla="*/ 7236752 w 11885969"/>
              <a:gd name="connsiteY169" fmla="*/ 1630979 h 6478119"/>
              <a:gd name="connsiteX170" fmla="*/ 7238545 w 11885969"/>
              <a:gd name="connsiteY170" fmla="*/ 1633334 h 6478119"/>
              <a:gd name="connsiteX171" fmla="*/ 7244807 w 11885969"/>
              <a:gd name="connsiteY171" fmla="*/ 1602548 h 6478119"/>
              <a:gd name="connsiteX172" fmla="*/ 7244248 w 11885969"/>
              <a:gd name="connsiteY172" fmla="*/ 1598761 h 6478119"/>
              <a:gd name="connsiteX173" fmla="*/ 7204169 w 11885969"/>
              <a:gd name="connsiteY173" fmla="*/ 1431591 h 6478119"/>
              <a:gd name="connsiteX174" fmla="*/ 7195347 w 11885969"/>
              <a:gd name="connsiteY174" fmla="*/ 1450090 h 6478119"/>
              <a:gd name="connsiteX175" fmla="*/ 7188038 w 11885969"/>
              <a:gd name="connsiteY175" fmla="*/ 1505840 h 6478119"/>
              <a:gd name="connsiteX176" fmla="*/ 7193793 w 11885969"/>
              <a:gd name="connsiteY176" fmla="*/ 1521798 h 6478119"/>
              <a:gd name="connsiteX177" fmla="*/ 7198196 w 11885969"/>
              <a:gd name="connsiteY177" fmla="*/ 1554551 h 6478119"/>
              <a:gd name="connsiteX178" fmla="*/ 7192690 w 11885969"/>
              <a:gd name="connsiteY178" fmla="*/ 1587910 h 6478119"/>
              <a:gd name="connsiteX179" fmla="*/ 7194724 w 11885969"/>
              <a:gd name="connsiteY179" fmla="*/ 1593374 h 6478119"/>
              <a:gd name="connsiteX180" fmla="*/ 7198483 w 11885969"/>
              <a:gd name="connsiteY180" fmla="*/ 1583849 h 6478119"/>
              <a:gd name="connsiteX181" fmla="*/ 7231134 w 11885969"/>
              <a:gd name="connsiteY181" fmla="*/ 1514978 h 6478119"/>
              <a:gd name="connsiteX182" fmla="*/ 7231445 w 11885969"/>
              <a:gd name="connsiteY182" fmla="*/ 1514222 h 6478119"/>
              <a:gd name="connsiteX183" fmla="*/ 7221493 w 11885969"/>
              <a:gd name="connsiteY183" fmla="*/ 1481007 h 6478119"/>
              <a:gd name="connsiteX184" fmla="*/ 7211971 w 11885969"/>
              <a:gd name="connsiteY184" fmla="*/ 1432871 h 6478119"/>
              <a:gd name="connsiteX185" fmla="*/ 5599548 w 11885969"/>
              <a:gd name="connsiteY185" fmla="*/ 829458 h 6478119"/>
              <a:gd name="connsiteX186" fmla="*/ 5593180 w 11885969"/>
              <a:gd name="connsiteY186" fmla="*/ 844488 h 6478119"/>
              <a:gd name="connsiteX187" fmla="*/ 5589462 w 11885969"/>
              <a:gd name="connsiteY187" fmla="*/ 868751 h 6478119"/>
              <a:gd name="connsiteX188" fmla="*/ 5601996 w 11885969"/>
              <a:gd name="connsiteY188" fmla="*/ 895606 h 6478119"/>
              <a:gd name="connsiteX189" fmla="*/ 5611134 w 11885969"/>
              <a:gd name="connsiteY189" fmla="*/ 920630 h 6478119"/>
              <a:gd name="connsiteX190" fmla="*/ 5612401 w 11885969"/>
              <a:gd name="connsiteY190" fmla="*/ 927653 h 6478119"/>
              <a:gd name="connsiteX191" fmla="*/ 5619250 w 11885969"/>
              <a:gd name="connsiteY191" fmla="*/ 936018 h 6478119"/>
              <a:gd name="connsiteX192" fmla="*/ 5623971 w 11885969"/>
              <a:gd name="connsiteY192" fmla="*/ 922092 h 6478119"/>
              <a:gd name="connsiteX193" fmla="*/ 5625371 w 11885969"/>
              <a:gd name="connsiteY193" fmla="*/ 885057 h 6478119"/>
              <a:gd name="connsiteX194" fmla="*/ 5630945 w 11885969"/>
              <a:gd name="connsiteY194" fmla="*/ 833392 h 6478119"/>
              <a:gd name="connsiteX195" fmla="*/ 6558678 w 11885969"/>
              <a:gd name="connsiteY195" fmla="*/ 296 h 6478119"/>
              <a:gd name="connsiteX196" fmla="*/ 6577620 w 11885969"/>
              <a:gd name="connsiteY196" fmla="*/ 9928 h 6478119"/>
              <a:gd name="connsiteX197" fmla="*/ 6591163 w 11885969"/>
              <a:gd name="connsiteY197" fmla="*/ 16657 h 6478119"/>
              <a:gd name="connsiteX198" fmla="*/ 6636934 w 11885969"/>
              <a:gd name="connsiteY198" fmla="*/ 42895 h 6478119"/>
              <a:gd name="connsiteX199" fmla="*/ 6638203 w 11885969"/>
              <a:gd name="connsiteY199" fmla="*/ 166947 h 6478119"/>
              <a:gd name="connsiteX200" fmla="*/ 6634210 w 11885969"/>
              <a:gd name="connsiteY200" fmla="*/ 199019 h 6478119"/>
              <a:gd name="connsiteX201" fmla="*/ 6646381 w 11885969"/>
              <a:gd name="connsiteY201" fmla="*/ 345079 h 6478119"/>
              <a:gd name="connsiteX202" fmla="*/ 6671978 w 11885969"/>
              <a:gd name="connsiteY202" fmla="*/ 411943 h 6478119"/>
              <a:gd name="connsiteX203" fmla="*/ 6680917 w 11885969"/>
              <a:gd name="connsiteY203" fmla="*/ 440835 h 6478119"/>
              <a:gd name="connsiteX204" fmla="*/ 6685837 w 11885969"/>
              <a:gd name="connsiteY204" fmla="*/ 449684 h 6478119"/>
              <a:gd name="connsiteX205" fmla="*/ 6693398 w 11885969"/>
              <a:gd name="connsiteY205" fmla="*/ 443254 h 6478119"/>
              <a:gd name="connsiteX206" fmla="*/ 6706666 w 11885969"/>
              <a:gd name="connsiteY206" fmla="*/ 348548 h 6478119"/>
              <a:gd name="connsiteX207" fmla="*/ 6698356 w 11885969"/>
              <a:gd name="connsiteY207" fmla="*/ 207025 h 6478119"/>
              <a:gd name="connsiteX208" fmla="*/ 6697520 w 11885969"/>
              <a:gd name="connsiteY208" fmla="*/ 199914 h 6478119"/>
              <a:gd name="connsiteX209" fmla="*/ 6712708 w 11885969"/>
              <a:gd name="connsiteY209" fmla="*/ 168748 h 6478119"/>
              <a:gd name="connsiteX210" fmla="*/ 6737379 w 11885969"/>
              <a:gd name="connsiteY210" fmla="*/ 194687 h 6478119"/>
              <a:gd name="connsiteX211" fmla="*/ 6745799 w 11885969"/>
              <a:gd name="connsiteY211" fmla="*/ 247484 h 6478119"/>
              <a:gd name="connsiteX212" fmla="*/ 6759773 w 11885969"/>
              <a:gd name="connsiteY212" fmla="*/ 371154 h 6478119"/>
              <a:gd name="connsiteX213" fmla="*/ 6782706 w 11885969"/>
              <a:gd name="connsiteY213" fmla="*/ 401179 h 6478119"/>
              <a:gd name="connsiteX214" fmla="*/ 6816901 w 11885969"/>
              <a:gd name="connsiteY214" fmla="*/ 413805 h 6478119"/>
              <a:gd name="connsiteX215" fmla="*/ 6836651 w 11885969"/>
              <a:gd name="connsiteY215" fmla="*/ 430895 h 6478119"/>
              <a:gd name="connsiteX216" fmla="*/ 6826900 w 11885969"/>
              <a:gd name="connsiteY216" fmla="*/ 447009 h 6478119"/>
              <a:gd name="connsiteX217" fmla="*/ 6812004 w 11885969"/>
              <a:gd name="connsiteY217" fmla="*/ 457072 h 6478119"/>
              <a:gd name="connsiteX218" fmla="*/ 6817601 w 11885969"/>
              <a:gd name="connsiteY218" fmla="*/ 457524 h 6478119"/>
              <a:gd name="connsiteX219" fmla="*/ 6850602 w 11885969"/>
              <a:gd name="connsiteY219" fmla="*/ 502449 h 6478119"/>
              <a:gd name="connsiteX220" fmla="*/ 6836924 w 11885969"/>
              <a:gd name="connsiteY220" fmla="*/ 532332 h 6478119"/>
              <a:gd name="connsiteX221" fmla="*/ 6874168 w 11885969"/>
              <a:gd name="connsiteY221" fmla="*/ 594500 h 6478119"/>
              <a:gd name="connsiteX222" fmla="*/ 6889381 w 11885969"/>
              <a:gd name="connsiteY222" fmla="*/ 615449 h 6478119"/>
              <a:gd name="connsiteX223" fmla="*/ 6909806 w 11885969"/>
              <a:gd name="connsiteY223" fmla="*/ 624145 h 6478119"/>
              <a:gd name="connsiteX224" fmla="*/ 6909331 w 11885969"/>
              <a:gd name="connsiteY224" fmla="*/ 577625 h 6478119"/>
              <a:gd name="connsiteX225" fmla="*/ 6896917 w 11885969"/>
              <a:gd name="connsiteY225" fmla="*/ 556902 h 6478119"/>
              <a:gd name="connsiteX226" fmla="*/ 6880417 w 11885969"/>
              <a:gd name="connsiteY226" fmla="*/ 534441 h 6478119"/>
              <a:gd name="connsiteX227" fmla="*/ 6873984 w 11885969"/>
              <a:gd name="connsiteY227" fmla="*/ 526876 h 6478119"/>
              <a:gd name="connsiteX228" fmla="*/ 6910886 w 11885969"/>
              <a:gd name="connsiteY228" fmla="*/ 505917 h 6478119"/>
              <a:gd name="connsiteX229" fmla="*/ 6922466 w 11885969"/>
              <a:gd name="connsiteY229" fmla="*/ 519531 h 6478119"/>
              <a:gd name="connsiteX230" fmla="*/ 6945781 w 11885969"/>
              <a:gd name="connsiteY230" fmla="*/ 562263 h 6478119"/>
              <a:gd name="connsiteX231" fmla="*/ 6949417 w 11885969"/>
              <a:gd name="connsiteY231" fmla="*/ 569599 h 6478119"/>
              <a:gd name="connsiteX232" fmla="*/ 6975105 w 11885969"/>
              <a:gd name="connsiteY232" fmla="*/ 670273 h 6478119"/>
              <a:gd name="connsiteX233" fmla="*/ 6977384 w 11885969"/>
              <a:gd name="connsiteY233" fmla="*/ 694400 h 6478119"/>
              <a:gd name="connsiteX234" fmla="*/ 6984451 w 11885969"/>
              <a:gd name="connsiteY234" fmla="*/ 763991 h 6478119"/>
              <a:gd name="connsiteX235" fmla="*/ 6988695 w 11885969"/>
              <a:gd name="connsiteY235" fmla="*/ 781236 h 6478119"/>
              <a:gd name="connsiteX236" fmla="*/ 6999756 w 11885969"/>
              <a:gd name="connsiteY236" fmla="*/ 818752 h 6478119"/>
              <a:gd name="connsiteX237" fmla="*/ 7046206 w 11885969"/>
              <a:gd name="connsiteY237" fmla="*/ 836594 h 6478119"/>
              <a:gd name="connsiteX238" fmla="*/ 7092137 w 11885969"/>
              <a:gd name="connsiteY238" fmla="*/ 878339 h 6478119"/>
              <a:gd name="connsiteX239" fmla="*/ 7113113 w 11885969"/>
              <a:gd name="connsiteY239" fmla="*/ 1089903 h 6478119"/>
              <a:gd name="connsiteX240" fmla="*/ 7112845 w 11885969"/>
              <a:gd name="connsiteY240" fmla="*/ 1163124 h 6478119"/>
              <a:gd name="connsiteX241" fmla="*/ 7098424 w 11885969"/>
              <a:gd name="connsiteY241" fmla="*/ 1219706 h 6478119"/>
              <a:gd name="connsiteX242" fmla="*/ 7099193 w 11885969"/>
              <a:gd name="connsiteY242" fmla="*/ 1245122 h 6478119"/>
              <a:gd name="connsiteX243" fmla="*/ 7123754 w 11885969"/>
              <a:gd name="connsiteY243" fmla="*/ 1359788 h 6478119"/>
              <a:gd name="connsiteX244" fmla="*/ 7162167 w 11885969"/>
              <a:gd name="connsiteY244" fmla="*/ 1337544 h 6478119"/>
              <a:gd name="connsiteX245" fmla="*/ 7171917 w 11885969"/>
              <a:gd name="connsiteY245" fmla="*/ 1321429 h 6478119"/>
              <a:gd name="connsiteX246" fmla="*/ 7151374 w 11885969"/>
              <a:gd name="connsiteY246" fmla="*/ 1226807 h 6478119"/>
              <a:gd name="connsiteX247" fmla="*/ 7158300 w 11885969"/>
              <a:gd name="connsiteY247" fmla="*/ 1158349 h 6478119"/>
              <a:gd name="connsiteX248" fmla="*/ 7159722 w 11885969"/>
              <a:gd name="connsiteY248" fmla="*/ 1123252 h 6478119"/>
              <a:gd name="connsiteX249" fmla="*/ 7130082 w 11885969"/>
              <a:gd name="connsiteY249" fmla="*/ 984230 h 6478119"/>
              <a:gd name="connsiteX250" fmla="*/ 7135813 w 11885969"/>
              <a:gd name="connsiteY250" fmla="*/ 948071 h 6478119"/>
              <a:gd name="connsiteX251" fmla="*/ 7174795 w 11885969"/>
              <a:gd name="connsiteY251" fmla="*/ 1006156 h 6478119"/>
              <a:gd name="connsiteX252" fmla="*/ 7212354 w 11885969"/>
              <a:gd name="connsiteY252" fmla="*/ 1099340 h 6478119"/>
              <a:gd name="connsiteX253" fmla="*/ 7219647 w 11885969"/>
              <a:gd name="connsiteY253" fmla="*/ 1166128 h 6478119"/>
              <a:gd name="connsiteX254" fmla="*/ 7220145 w 11885969"/>
              <a:gd name="connsiteY254" fmla="*/ 1264765 h 6478119"/>
              <a:gd name="connsiteX255" fmla="*/ 7220531 w 11885969"/>
              <a:gd name="connsiteY255" fmla="*/ 1277472 h 6478119"/>
              <a:gd name="connsiteX256" fmla="*/ 7221165 w 11885969"/>
              <a:gd name="connsiteY256" fmla="*/ 1339498 h 6478119"/>
              <a:gd name="connsiteX257" fmla="*/ 7216325 w 11885969"/>
              <a:gd name="connsiteY257" fmla="*/ 1399545 h 6478119"/>
              <a:gd name="connsiteX258" fmla="*/ 7224311 w 11885969"/>
              <a:gd name="connsiteY258" fmla="*/ 1368424 h 6478119"/>
              <a:gd name="connsiteX259" fmla="*/ 7239686 w 11885969"/>
              <a:gd name="connsiteY259" fmla="*/ 1358221 h 6478119"/>
              <a:gd name="connsiteX260" fmla="*/ 7269179 w 11885969"/>
              <a:gd name="connsiteY260" fmla="*/ 1327575 h 6478119"/>
              <a:gd name="connsiteX261" fmla="*/ 7262558 w 11885969"/>
              <a:gd name="connsiteY261" fmla="*/ 1314254 h 6478119"/>
              <a:gd name="connsiteX262" fmla="*/ 7258259 w 11885969"/>
              <a:gd name="connsiteY262" fmla="*/ 1292752 h 6478119"/>
              <a:gd name="connsiteX263" fmla="*/ 7279722 w 11885969"/>
              <a:gd name="connsiteY263" fmla="*/ 1305079 h 6478119"/>
              <a:gd name="connsiteX264" fmla="*/ 7280847 w 11885969"/>
              <a:gd name="connsiteY264" fmla="*/ 1308871 h 6478119"/>
              <a:gd name="connsiteX265" fmla="*/ 7282076 w 11885969"/>
              <a:gd name="connsiteY265" fmla="*/ 1291178 h 6478119"/>
              <a:gd name="connsiteX266" fmla="*/ 7289407 w 11885969"/>
              <a:gd name="connsiteY266" fmla="*/ 1228950 h 6478119"/>
              <a:gd name="connsiteX267" fmla="*/ 7302106 w 11885969"/>
              <a:gd name="connsiteY267" fmla="*/ 1111506 h 6478119"/>
              <a:gd name="connsiteX268" fmla="*/ 7302196 w 11885969"/>
              <a:gd name="connsiteY268" fmla="*/ 1102492 h 6478119"/>
              <a:gd name="connsiteX269" fmla="*/ 7286312 w 11885969"/>
              <a:gd name="connsiteY269" fmla="*/ 1031295 h 6478119"/>
              <a:gd name="connsiteX270" fmla="*/ 7297627 w 11885969"/>
              <a:gd name="connsiteY270" fmla="*/ 980915 h 6478119"/>
              <a:gd name="connsiteX271" fmla="*/ 7312211 w 11885969"/>
              <a:gd name="connsiteY271" fmla="*/ 964827 h 6478119"/>
              <a:gd name="connsiteX272" fmla="*/ 7329588 w 11885969"/>
              <a:gd name="connsiteY272" fmla="*/ 921358 h 6478119"/>
              <a:gd name="connsiteX273" fmla="*/ 7335740 w 11885969"/>
              <a:gd name="connsiteY273" fmla="*/ 919253 h 6478119"/>
              <a:gd name="connsiteX274" fmla="*/ 7344171 w 11885969"/>
              <a:gd name="connsiteY274" fmla="*/ 905269 h 6478119"/>
              <a:gd name="connsiteX275" fmla="*/ 7359180 w 11885969"/>
              <a:gd name="connsiteY275" fmla="*/ 882695 h 6478119"/>
              <a:gd name="connsiteX276" fmla="*/ 7387161 w 11885969"/>
              <a:gd name="connsiteY276" fmla="*/ 860964 h 6478119"/>
              <a:gd name="connsiteX277" fmla="*/ 7408924 w 11885969"/>
              <a:gd name="connsiteY277" fmla="*/ 811768 h 6478119"/>
              <a:gd name="connsiteX278" fmla="*/ 7415588 w 11885969"/>
              <a:gd name="connsiteY278" fmla="*/ 794162 h 6478119"/>
              <a:gd name="connsiteX279" fmla="*/ 7448398 w 11885969"/>
              <a:gd name="connsiteY279" fmla="*/ 721629 h 6478119"/>
              <a:gd name="connsiteX280" fmla="*/ 7487271 w 11885969"/>
              <a:gd name="connsiteY280" fmla="*/ 656008 h 6478119"/>
              <a:gd name="connsiteX281" fmla="*/ 7489551 w 11885969"/>
              <a:gd name="connsiteY281" fmla="*/ 644128 h 6478119"/>
              <a:gd name="connsiteX282" fmla="*/ 7504471 w 11885969"/>
              <a:gd name="connsiteY282" fmla="*/ 630568 h 6478119"/>
              <a:gd name="connsiteX283" fmla="*/ 7524266 w 11885969"/>
              <a:gd name="connsiteY283" fmla="*/ 634365 h 6478119"/>
              <a:gd name="connsiteX284" fmla="*/ 7516773 w 11885969"/>
              <a:gd name="connsiteY284" fmla="*/ 626360 h 6478119"/>
              <a:gd name="connsiteX285" fmla="*/ 7504401 w 11885969"/>
              <a:gd name="connsiteY285" fmla="*/ 600996 h 6478119"/>
              <a:gd name="connsiteX286" fmla="*/ 7538604 w 11885969"/>
              <a:gd name="connsiteY286" fmla="*/ 606735 h 6478119"/>
              <a:gd name="connsiteX287" fmla="*/ 7543391 w 11885969"/>
              <a:gd name="connsiteY287" fmla="*/ 633107 h 6478119"/>
              <a:gd name="connsiteX288" fmla="*/ 7547171 w 11885969"/>
              <a:gd name="connsiteY288" fmla="*/ 651896 h 6478119"/>
              <a:gd name="connsiteX289" fmla="*/ 7565624 w 11885969"/>
              <a:gd name="connsiteY289" fmla="*/ 645581 h 6478119"/>
              <a:gd name="connsiteX290" fmla="*/ 7575824 w 11885969"/>
              <a:gd name="connsiteY290" fmla="*/ 635222 h 6478119"/>
              <a:gd name="connsiteX291" fmla="*/ 7584325 w 11885969"/>
              <a:gd name="connsiteY291" fmla="*/ 650810 h 6478119"/>
              <a:gd name="connsiteX292" fmla="*/ 7624210 w 11885969"/>
              <a:gd name="connsiteY292" fmla="*/ 738106 h 6478119"/>
              <a:gd name="connsiteX293" fmla="*/ 7639594 w 11885969"/>
              <a:gd name="connsiteY293" fmla="*/ 640884 h 6478119"/>
              <a:gd name="connsiteX294" fmla="*/ 7663192 w 11885969"/>
              <a:gd name="connsiteY294" fmla="*/ 624882 h 6478119"/>
              <a:gd name="connsiteX295" fmla="*/ 7683145 w 11885969"/>
              <a:gd name="connsiteY295" fmla="*/ 649236 h 6478119"/>
              <a:gd name="connsiteX296" fmla="*/ 7704508 w 11885969"/>
              <a:gd name="connsiteY296" fmla="*/ 713274 h 6478119"/>
              <a:gd name="connsiteX297" fmla="*/ 7730236 w 11885969"/>
              <a:gd name="connsiteY297" fmla="*/ 810171 h 6478119"/>
              <a:gd name="connsiteX298" fmla="*/ 7739409 w 11885969"/>
              <a:gd name="connsiteY298" fmla="*/ 830814 h 6478119"/>
              <a:gd name="connsiteX299" fmla="*/ 7779293 w 11885969"/>
              <a:gd name="connsiteY299" fmla="*/ 918110 h 6478119"/>
              <a:gd name="connsiteX300" fmla="*/ 7797181 w 11885969"/>
              <a:gd name="connsiteY300" fmla="*/ 1023766 h 6478119"/>
              <a:gd name="connsiteX301" fmla="*/ 7817786 w 11885969"/>
              <a:gd name="connsiteY301" fmla="*/ 1108420 h 6478119"/>
              <a:gd name="connsiteX302" fmla="*/ 7816279 w 11885969"/>
              <a:gd name="connsiteY302" fmla="*/ 1096971 h 6478119"/>
              <a:gd name="connsiteX303" fmla="*/ 7807104 w 11885969"/>
              <a:gd name="connsiteY303" fmla="*/ 1062554 h 6478119"/>
              <a:gd name="connsiteX304" fmla="*/ 7820151 w 11885969"/>
              <a:gd name="connsiteY304" fmla="*/ 996574 h 6478119"/>
              <a:gd name="connsiteX305" fmla="*/ 7799197 w 11885969"/>
              <a:gd name="connsiteY305" fmla="*/ 943077 h 6478119"/>
              <a:gd name="connsiteX306" fmla="*/ 7784327 w 11885969"/>
              <a:gd name="connsiteY306" fmla="*/ 775609 h 6478119"/>
              <a:gd name="connsiteX307" fmla="*/ 7775912 w 11885969"/>
              <a:gd name="connsiteY307" fmla="*/ 665630 h 6478119"/>
              <a:gd name="connsiteX308" fmla="*/ 7775406 w 11885969"/>
              <a:gd name="connsiteY308" fmla="*/ 675128 h 6478119"/>
              <a:gd name="connsiteX309" fmla="*/ 7769895 w 11885969"/>
              <a:gd name="connsiteY309" fmla="*/ 689123 h 6478119"/>
              <a:gd name="connsiteX310" fmla="*/ 7765908 w 11885969"/>
              <a:gd name="connsiteY310" fmla="*/ 674625 h 6478119"/>
              <a:gd name="connsiteX311" fmla="*/ 7756410 w 11885969"/>
              <a:gd name="connsiteY311" fmla="*/ 674120 h 6478119"/>
              <a:gd name="connsiteX312" fmla="*/ 7762427 w 11885969"/>
              <a:gd name="connsiteY312" fmla="*/ 650627 h 6478119"/>
              <a:gd name="connsiteX313" fmla="*/ 7762934 w 11885969"/>
              <a:gd name="connsiteY313" fmla="*/ 641131 h 6478119"/>
              <a:gd name="connsiteX314" fmla="*/ 7768444 w 11885969"/>
              <a:gd name="connsiteY314" fmla="*/ 627136 h 6478119"/>
              <a:gd name="connsiteX315" fmla="*/ 7776927 w 11885969"/>
              <a:gd name="connsiteY315" fmla="*/ 646635 h 6478119"/>
              <a:gd name="connsiteX316" fmla="*/ 7800925 w 11885969"/>
              <a:gd name="connsiteY316" fmla="*/ 643144 h 6478119"/>
              <a:gd name="connsiteX317" fmla="*/ 7819275 w 11885969"/>
              <a:gd name="connsiteY317" fmla="*/ 834608 h 6478119"/>
              <a:gd name="connsiteX318" fmla="*/ 7829142 w 11885969"/>
              <a:gd name="connsiteY318" fmla="*/ 1006574 h 6478119"/>
              <a:gd name="connsiteX319" fmla="*/ 7844150 w 11885969"/>
              <a:gd name="connsiteY319" fmla="*/ 993083 h 6478119"/>
              <a:gd name="connsiteX320" fmla="*/ 7862569 w 11885969"/>
              <a:gd name="connsiteY320" fmla="*/ 1094067 h 6478119"/>
              <a:gd name="connsiteX321" fmla="*/ 7862969 w 11885969"/>
              <a:gd name="connsiteY321" fmla="*/ 1142127 h 6478119"/>
              <a:gd name="connsiteX322" fmla="*/ 7865777 w 11885969"/>
              <a:gd name="connsiteY322" fmla="*/ 1143254 h 6478119"/>
              <a:gd name="connsiteX323" fmla="*/ 7868462 w 11885969"/>
              <a:gd name="connsiteY323" fmla="*/ 1163474 h 6478119"/>
              <a:gd name="connsiteX324" fmla="*/ 7864849 w 11885969"/>
              <a:gd name="connsiteY324" fmla="*/ 1182620 h 6478119"/>
              <a:gd name="connsiteX325" fmla="*/ 7865982 w 11885969"/>
              <a:gd name="connsiteY325" fmla="*/ 1208544 h 6478119"/>
              <a:gd name="connsiteX326" fmla="*/ 7864831 w 11885969"/>
              <a:gd name="connsiteY326" fmla="*/ 1211404 h 6478119"/>
              <a:gd name="connsiteX327" fmla="*/ 7865190 w 11885969"/>
              <a:gd name="connsiteY327" fmla="*/ 1216321 h 6478119"/>
              <a:gd name="connsiteX328" fmla="*/ 7876832 w 11885969"/>
              <a:gd name="connsiteY328" fmla="*/ 1265253 h 6478119"/>
              <a:gd name="connsiteX329" fmla="*/ 7883140 w 11885969"/>
              <a:gd name="connsiteY329" fmla="*/ 1283706 h 6478119"/>
              <a:gd name="connsiteX330" fmla="*/ 7883477 w 11885969"/>
              <a:gd name="connsiteY330" fmla="*/ 1283823 h 6478119"/>
              <a:gd name="connsiteX331" fmla="*/ 7883358 w 11885969"/>
              <a:gd name="connsiteY331" fmla="*/ 1280609 h 6478119"/>
              <a:gd name="connsiteX332" fmla="*/ 7894656 w 11885969"/>
              <a:gd name="connsiteY332" fmla="*/ 1249031 h 6478119"/>
              <a:gd name="connsiteX333" fmla="*/ 7907923 w 11885969"/>
              <a:gd name="connsiteY333" fmla="*/ 1223342 h 6478119"/>
              <a:gd name="connsiteX334" fmla="*/ 7912488 w 11885969"/>
              <a:gd name="connsiteY334" fmla="*/ 1202787 h 6478119"/>
              <a:gd name="connsiteX335" fmla="*/ 7911937 w 11885969"/>
              <a:gd name="connsiteY335" fmla="*/ 1174893 h 6478119"/>
              <a:gd name="connsiteX336" fmla="*/ 7895881 w 11885969"/>
              <a:gd name="connsiteY336" fmla="*/ 1089089 h 6478119"/>
              <a:gd name="connsiteX337" fmla="*/ 7893868 w 11885969"/>
              <a:gd name="connsiteY337" fmla="*/ 1073922 h 6478119"/>
              <a:gd name="connsiteX338" fmla="*/ 7897890 w 11885969"/>
              <a:gd name="connsiteY338" fmla="*/ 958920 h 6478119"/>
              <a:gd name="connsiteX339" fmla="*/ 7891711 w 11885969"/>
              <a:gd name="connsiteY339" fmla="*/ 854277 h 6478119"/>
              <a:gd name="connsiteX340" fmla="*/ 7907096 w 11885969"/>
              <a:gd name="connsiteY340" fmla="*/ 757056 h 6478119"/>
              <a:gd name="connsiteX341" fmla="*/ 7921591 w 11885969"/>
              <a:gd name="connsiteY341" fmla="*/ 749984 h 6478119"/>
              <a:gd name="connsiteX342" fmla="*/ 7950668 w 11885969"/>
              <a:gd name="connsiteY342" fmla="*/ 726821 h 6478119"/>
              <a:gd name="connsiteX343" fmla="*/ 7946462 w 11885969"/>
              <a:gd name="connsiteY343" fmla="*/ 714519 h 6478119"/>
              <a:gd name="connsiteX344" fmla="*/ 7945210 w 11885969"/>
              <a:gd name="connsiteY344" fmla="*/ 695393 h 6478119"/>
              <a:gd name="connsiteX345" fmla="*/ 7962388 w 11885969"/>
              <a:gd name="connsiteY345" fmla="*/ 708542 h 6478119"/>
              <a:gd name="connsiteX346" fmla="*/ 7970532 w 11885969"/>
              <a:gd name="connsiteY346" fmla="*/ 760190 h 6478119"/>
              <a:gd name="connsiteX347" fmla="*/ 7982992 w 11885969"/>
              <a:gd name="connsiteY347" fmla="*/ 776539 h 6478119"/>
              <a:gd name="connsiteX348" fmla="*/ 8001534 w 11885969"/>
              <a:gd name="connsiteY348" fmla="*/ 761209 h 6478119"/>
              <a:gd name="connsiteX349" fmla="*/ 8008508 w 11885969"/>
              <a:gd name="connsiteY349" fmla="*/ 639383 h 6478119"/>
              <a:gd name="connsiteX350" fmla="*/ 8017452 w 11885969"/>
              <a:gd name="connsiteY350" fmla="*/ 609897 h 6478119"/>
              <a:gd name="connsiteX351" fmla="*/ 8051564 w 11885969"/>
              <a:gd name="connsiteY351" fmla="*/ 624651 h 6478119"/>
              <a:gd name="connsiteX352" fmla="*/ 8054003 w 11885969"/>
              <a:gd name="connsiteY352" fmla="*/ 633329 h 6478119"/>
              <a:gd name="connsiteX353" fmla="*/ 8072614 w 11885969"/>
              <a:gd name="connsiteY353" fmla="*/ 647573 h 6478119"/>
              <a:gd name="connsiteX354" fmla="*/ 8105786 w 11885969"/>
              <a:gd name="connsiteY354" fmla="*/ 684316 h 6478119"/>
              <a:gd name="connsiteX355" fmla="*/ 8109595 w 11885969"/>
              <a:gd name="connsiteY355" fmla="*/ 809853 h 6478119"/>
              <a:gd name="connsiteX356" fmla="*/ 8110512 w 11885969"/>
              <a:gd name="connsiteY356" fmla="*/ 826450 h 6478119"/>
              <a:gd name="connsiteX357" fmla="*/ 8120107 w 11885969"/>
              <a:gd name="connsiteY357" fmla="*/ 840606 h 6478119"/>
              <a:gd name="connsiteX358" fmla="*/ 8130307 w 11885969"/>
              <a:gd name="connsiteY358" fmla="*/ 830247 h 6478119"/>
              <a:gd name="connsiteX359" fmla="*/ 8154173 w 11885969"/>
              <a:gd name="connsiteY359" fmla="*/ 787201 h 6478119"/>
              <a:gd name="connsiteX360" fmla="*/ 8177189 w 11885969"/>
              <a:gd name="connsiteY360" fmla="*/ 757129 h 6478119"/>
              <a:gd name="connsiteX361" fmla="*/ 8195127 w 11885969"/>
              <a:gd name="connsiteY361" fmla="*/ 766317 h 6478119"/>
              <a:gd name="connsiteX362" fmla="*/ 8222818 w 11885969"/>
              <a:gd name="connsiteY362" fmla="*/ 810220 h 6478119"/>
              <a:gd name="connsiteX363" fmla="*/ 8247959 w 11885969"/>
              <a:gd name="connsiteY363" fmla="*/ 747712 h 6478119"/>
              <a:gd name="connsiteX364" fmla="*/ 8258319 w 11885969"/>
              <a:gd name="connsiteY364" fmla="*/ 729016 h 6478119"/>
              <a:gd name="connsiteX365" fmla="*/ 8262569 w 11885969"/>
              <a:gd name="connsiteY365" fmla="*/ 706804 h 6478119"/>
              <a:gd name="connsiteX366" fmla="*/ 8313799 w 11885969"/>
              <a:gd name="connsiteY366" fmla="*/ 579494 h 6478119"/>
              <a:gd name="connsiteX367" fmla="*/ 8316725 w 11885969"/>
              <a:gd name="connsiteY367" fmla="*/ 625320 h 6478119"/>
              <a:gd name="connsiteX368" fmla="*/ 8317613 w 11885969"/>
              <a:gd name="connsiteY368" fmla="*/ 635458 h 6478119"/>
              <a:gd name="connsiteX369" fmla="*/ 8315475 w 11885969"/>
              <a:gd name="connsiteY369" fmla="*/ 637536 h 6478119"/>
              <a:gd name="connsiteX370" fmla="*/ 8318257 w 11885969"/>
              <a:gd name="connsiteY370" fmla="*/ 642791 h 6478119"/>
              <a:gd name="connsiteX371" fmla="*/ 8317613 w 11885969"/>
              <a:gd name="connsiteY371" fmla="*/ 635458 h 6478119"/>
              <a:gd name="connsiteX372" fmla="*/ 8319739 w 11885969"/>
              <a:gd name="connsiteY372" fmla="*/ 633395 h 6478119"/>
              <a:gd name="connsiteX373" fmla="*/ 8325177 w 11885969"/>
              <a:gd name="connsiteY373" fmla="*/ 629441 h 6478119"/>
              <a:gd name="connsiteX374" fmla="*/ 8322212 w 11885969"/>
              <a:gd name="connsiteY374" fmla="*/ 648231 h 6478119"/>
              <a:gd name="connsiteX375" fmla="*/ 8326169 w 11885969"/>
              <a:gd name="connsiteY375" fmla="*/ 653672 h 6478119"/>
              <a:gd name="connsiteX376" fmla="*/ 8320731 w 11885969"/>
              <a:gd name="connsiteY376" fmla="*/ 657627 h 6478119"/>
              <a:gd name="connsiteX377" fmla="*/ 8321009 w 11885969"/>
              <a:gd name="connsiteY377" fmla="*/ 710717 h 6478119"/>
              <a:gd name="connsiteX378" fmla="*/ 8323938 w 11885969"/>
              <a:gd name="connsiteY378" fmla="*/ 725605 h 6478119"/>
              <a:gd name="connsiteX379" fmla="*/ 8324793 w 11885969"/>
              <a:gd name="connsiteY379" fmla="*/ 745205 h 6478119"/>
              <a:gd name="connsiteX380" fmla="*/ 8352801 w 11885969"/>
              <a:gd name="connsiteY380" fmla="*/ 830224 h 6478119"/>
              <a:gd name="connsiteX381" fmla="*/ 8368637 w 11885969"/>
              <a:gd name="connsiteY381" fmla="*/ 833261 h 6478119"/>
              <a:gd name="connsiteX382" fmla="*/ 8379507 w 11885969"/>
              <a:gd name="connsiteY382" fmla="*/ 827955 h 6478119"/>
              <a:gd name="connsiteX383" fmla="*/ 8381521 w 11885969"/>
              <a:gd name="connsiteY383" fmla="*/ 843121 h 6478119"/>
              <a:gd name="connsiteX384" fmla="*/ 8395480 w 11885969"/>
              <a:gd name="connsiteY384" fmla="*/ 890138 h 6478119"/>
              <a:gd name="connsiteX385" fmla="*/ 8422435 w 11885969"/>
              <a:gd name="connsiteY385" fmla="*/ 899412 h 6478119"/>
              <a:gd name="connsiteX386" fmla="*/ 8427846 w 11885969"/>
              <a:gd name="connsiteY386" fmla="*/ 862681 h 6478119"/>
              <a:gd name="connsiteX387" fmla="*/ 8423640 w 11885969"/>
              <a:gd name="connsiteY387" fmla="*/ 850378 h 6478119"/>
              <a:gd name="connsiteX388" fmla="*/ 8438045 w 11885969"/>
              <a:gd name="connsiteY388" fmla="*/ 852320 h 6478119"/>
              <a:gd name="connsiteX389" fmla="*/ 8476047 w 11885969"/>
              <a:gd name="connsiteY389" fmla="*/ 838261 h 6478119"/>
              <a:gd name="connsiteX390" fmla="*/ 8485596 w 11885969"/>
              <a:gd name="connsiteY390" fmla="*/ 784257 h 6478119"/>
              <a:gd name="connsiteX391" fmla="*/ 8501631 w 11885969"/>
              <a:gd name="connsiteY391" fmla="*/ 730678 h 6478119"/>
              <a:gd name="connsiteX392" fmla="*/ 8525160 w 11885969"/>
              <a:gd name="connsiteY392" fmla="*/ 685104 h 6478119"/>
              <a:gd name="connsiteX393" fmla="*/ 8540415 w 11885969"/>
              <a:gd name="connsiteY393" fmla="*/ 674071 h 6478119"/>
              <a:gd name="connsiteX394" fmla="*/ 8551778 w 11885969"/>
              <a:gd name="connsiteY394" fmla="*/ 691851 h 6478119"/>
              <a:gd name="connsiteX395" fmla="*/ 8553914 w 11885969"/>
              <a:gd name="connsiteY395" fmla="*/ 950084 h 6478119"/>
              <a:gd name="connsiteX396" fmla="*/ 8566353 w 11885969"/>
              <a:gd name="connsiteY396" fmla="*/ 1005019 h 6478119"/>
              <a:gd name="connsiteX397" fmla="*/ 8567359 w 11885969"/>
              <a:gd name="connsiteY397" fmla="*/ 1012602 h 6478119"/>
              <a:gd name="connsiteX398" fmla="*/ 8570853 w 11885969"/>
              <a:gd name="connsiteY398" fmla="*/ 1097023 h 6478119"/>
              <a:gd name="connsiteX399" fmla="*/ 8573695 w 11885969"/>
              <a:gd name="connsiteY399" fmla="*/ 1137802 h 6478119"/>
              <a:gd name="connsiteX400" fmla="*/ 8595169 w 11885969"/>
              <a:gd name="connsiteY400" fmla="*/ 1154236 h 6478119"/>
              <a:gd name="connsiteX401" fmla="*/ 8605793 w 11885969"/>
              <a:gd name="connsiteY401" fmla="*/ 1137389 h 6478119"/>
              <a:gd name="connsiteX402" fmla="*/ 8618562 w 11885969"/>
              <a:gd name="connsiteY402" fmla="*/ 1049518 h 6478119"/>
              <a:gd name="connsiteX403" fmla="*/ 8660455 w 11885969"/>
              <a:gd name="connsiteY403" fmla="*/ 1006645 h 6478119"/>
              <a:gd name="connsiteX404" fmla="*/ 8679401 w 11885969"/>
              <a:gd name="connsiteY404" fmla="*/ 1023417 h 6478119"/>
              <a:gd name="connsiteX405" fmla="*/ 8688505 w 11885969"/>
              <a:gd name="connsiteY405" fmla="*/ 1014489 h 6478119"/>
              <a:gd name="connsiteX406" fmla="*/ 8726102 w 11885969"/>
              <a:gd name="connsiteY406" fmla="*/ 968327 h 6478119"/>
              <a:gd name="connsiteX407" fmla="*/ 8727287 w 11885969"/>
              <a:gd name="connsiteY407" fmla="*/ 957882 h 6478119"/>
              <a:gd name="connsiteX408" fmla="*/ 8727466 w 11885969"/>
              <a:gd name="connsiteY408" fmla="*/ 939853 h 6478119"/>
              <a:gd name="connsiteX409" fmla="*/ 8755268 w 11885969"/>
              <a:gd name="connsiteY409" fmla="*/ 936153 h 6478119"/>
              <a:gd name="connsiteX410" fmla="*/ 8801860 w 11885969"/>
              <a:gd name="connsiteY410" fmla="*/ 928667 h 6478119"/>
              <a:gd name="connsiteX411" fmla="*/ 8833334 w 11885969"/>
              <a:gd name="connsiteY411" fmla="*/ 991358 h 6478119"/>
              <a:gd name="connsiteX412" fmla="*/ 8863445 w 11885969"/>
              <a:gd name="connsiteY412" fmla="*/ 1082527 h 6478119"/>
              <a:gd name="connsiteX413" fmla="*/ 8875973 w 11885969"/>
              <a:gd name="connsiteY413" fmla="*/ 1128448 h 6478119"/>
              <a:gd name="connsiteX414" fmla="*/ 8875527 w 11885969"/>
              <a:gd name="connsiteY414" fmla="*/ 1173522 h 6478119"/>
              <a:gd name="connsiteX415" fmla="*/ 8885843 w 11885969"/>
              <a:gd name="connsiteY415" fmla="*/ 1260893 h 6478119"/>
              <a:gd name="connsiteX416" fmla="*/ 8877657 w 11885969"/>
              <a:gd name="connsiteY416" fmla="*/ 1286420 h 6478119"/>
              <a:gd name="connsiteX417" fmla="*/ 8859945 w 11885969"/>
              <a:gd name="connsiteY417" fmla="*/ 1327361 h 6478119"/>
              <a:gd name="connsiteX418" fmla="*/ 8887191 w 11885969"/>
              <a:gd name="connsiteY418" fmla="*/ 1416339 h 6478119"/>
              <a:gd name="connsiteX419" fmla="*/ 8887527 w 11885969"/>
              <a:gd name="connsiteY419" fmla="*/ 1418866 h 6478119"/>
              <a:gd name="connsiteX420" fmla="*/ 8892651 w 11885969"/>
              <a:gd name="connsiteY420" fmla="*/ 1447766 h 6478119"/>
              <a:gd name="connsiteX421" fmla="*/ 8889520 w 11885969"/>
              <a:gd name="connsiteY421" fmla="*/ 1472619 h 6478119"/>
              <a:gd name="connsiteX422" fmla="*/ 8899027 w 11885969"/>
              <a:gd name="connsiteY422" fmla="*/ 1495791 h 6478119"/>
              <a:gd name="connsiteX423" fmla="*/ 8906499 w 11885969"/>
              <a:gd name="connsiteY423" fmla="*/ 1542385 h 6478119"/>
              <a:gd name="connsiteX424" fmla="*/ 8909769 w 11885969"/>
              <a:gd name="connsiteY424" fmla="*/ 1576675 h 6478119"/>
              <a:gd name="connsiteX425" fmla="*/ 8905467 w 11885969"/>
              <a:gd name="connsiteY425" fmla="*/ 1587956 h 6478119"/>
              <a:gd name="connsiteX426" fmla="*/ 8908209 w 11885969"/>
              <a:gd name="connsiteY426" fmla="*/ 1603503 h 6478119"/>
              <a:gd name="connsiteX427" fmla="*/ 8915306 w 11885969"/>
              <a:gd name="connsiteY427" fmla="*/ 1665427 h 6478119"/>
              <a:gd name="connsiteX428" fmla="*/ 8919386 w 11885969"/>
              <a:gd name="connsiteY428" fmla="*/ 1666263 h 6478119"/>
              <a:gd name="connsiteX429" fmla="*/ 8933153 w 11885969"/>
              <a:gd name="connsiteY429" fmla="*/ 1670193 h 6478119"/>
              <a:gd name="connsiteX430" fmla="*/ 8972203 w 11885969"/>
              <a:gd name="connsiteY430" fmla="*/ 1709973 h 6478119"/>
              <a:gd name="connsiteX431" fmla="*/ 8939119 w 11885969"/>
              <a:gd name="connsiteY431" fmla="*/ 1805892 h 6478119"/>
              <a:gd name="connsiteX432" fmla="*/ 8941623 w 11885969"/>
              <a:gd name="connsiteY432" fmla="*/ 1827223 h 6478119"/>
              <a:gd name="connsiteX433" fmla="*/ 8924924 w 11885969"/>
              <a:gd name="connsiteY433" fmla="*/ 1859675 h 6478119"/>
              <a:gd name="connsiteX434" fmla="*/ 8924047 w 11885969"/>
              <a:gd name="connsiteY434" fmla="*/ 1860020 h 6478119"/>
              <a:gd name="connsiteX435" fmla="*/ 8925096 w 11885969"/>
              <a:gd name="connsiteY435" fmla="*/ 1879832 h 6478119"/>
              <a:gd name="connsiteX436" fmla="*/ 8935014 w 11885969"/>
              <a:gd name="connsiteY436" fmla="*/ 1883028 h 6478119"/>
              <a:gd name="connsiteX437" fmla="*/ 8933412 w 11885969"/>
              <a:gd name="connsiteY437" fmla="*/ 1894167 h 6478119"/>
              <a:gd name="connsiteX438" fmla="*/ 8930964 w 11885969"/>
              <a:gd name="connsiteY438" fmla="*/ 1905413 h 6478119"/>
              <a:gd name="connsiteX439" fmla="*/ 8933265 w 11885969"/>
              <a:gd name="connsiteY439" fmla="*/ 1906765 h 6478119"/>
              <a:gd name="connsiteX440" fmla="*/ 8934334 w 11885969"/>
              <a:gd name="connsiteY440" fmla="*/ 1905804 h 6478119"/>
              <a:gd name="connsiteX441" fmla="*/ 8941839 w 11885969"/>
              <a:gd name="connsiteY441" fmla="*/ 1899058 h 6478119"/>
              <a:gd name="connsiteX442" fmla="*/ 8943461 w 11885969"/>
              <a:gd name="connsiteY442" fmla="*/ 1906052 h 6478119"/>
              <a:gd name="connsiteX443" fmla="*/ 8948013 w 11885969"/>
              <a:gd name="connsiteY443" fmla="*/ 1905208 h 6478119"/>
              <a:gd name="connsiteX444" fmla="*/ 8945682 w 11885969"/>
              <a:gd name="connsiteY444" fmla="*/ 1915628 h 6478119"/>
              <a:gd name="connsiteX445" fmla="*/ 8954419 w 11885969"/>
              <a:gd name="connsiteY445" fmla="*/ 1953302 h 6478119"/>
              <a:gd name="connsiteX446" fmla="*/ 8956373 w 11885969"/>
              <a:gd name="connsiteY446" fmla="*/ 1968949 h 6478119"/>
              <a:gd name="connsiteX447" fmla="*/ 8959616 w 11885969"/>
              <a:gd name="connsiteY447" fmla="*/ 1970938 h 6478119"/>
              <a:gd name="connsiteX448" fmla="*/ 8992209 w 11885969"/>
              <a:gd name="connsiteY448" fmla="*/ 1951038 h 6478119"/>
              <a:gd name="connsiteX449" fmla="*/ 9006179 w 11885969"/>
              <a:gd name="connsiteY449" fmla="*/ 1900052 h 6478119"/>
              <a:gd name="connsiteX450" fmla="*/ 9013170 w 11885969"/>
              <a:gd name="connsiteY450" fmla="*/ 1813290 h 6478119"/>
              <a:gd name="connsiteX451" fmla="*/ 9028854 w 11885969"/>
              <a:gd name="connsiteY451" fmla="*/ 1706105 h 6478119"/>
              <a:gd name="connsiteX452" fmla="*/ 9039889 w 11885969"/>
              <a:gd name="connsiteY452" fmla="*/ 1691503 h 6478119"/>
              <a:gd name="connsiteX453" fmla="*/ 9040408 w 11885969"/>
              <a:gd name="connsiteY453" fmla="*/ 1667599 h 6478119"/>
              <a:gd name="connsiteX454" fmla="*/ 9038736 w 11885969"/>
              <a:gd name="connsiteY454" fmla="*/ 1653381 h 6478119"/>
              <a:gd name="connsiteX455" fmla="*/ 9060017 w 11885969"/>
              <a:gd name="connsiteY455" fmla="*/ 1546646 h 6478119"/>
              <a:gd name="connsiteX456" fmla="*/ 9085133 w 11885969"/>
              <a:gd name="connsiteY456" fmla="*/ 1392334 h 6478119"/>
              <a:gd name="connsiteX457" fmla="*/ 9092759 w 11885969"/>
              <a:gd name="connsiteY457" fmla="*/ 1367596 h 6478119"/>
              <a:gd name="connsiteX458" fmla="*/ 9123095 w 11885969"/>
              <a:gd name="connsiteY458" fmla="*/ 1375684 h 6478119"/>
              <a:gd name="connsiteX459" fmla="*/ 9169026 w 11885969"/>
              <a:gd name="connsiteY459" fmla="*/ 1417431 h 6478119"/>
              <a:gd name="connsiteX460" fmla="*/ 9175935 w 11885969"/>
              <a:gd name="connsiteY460" fmla="*/ 1471512 h 6478119"/>
              <a:gd name="connsiteX461" fmla="*/ 9170270 w 11885969"/>
              <a:gd name="connsiteY461" fmla="*/ 1489364 h 6478119"/>
              <a:gd name="connsiteX462" fmla="*/ 9155240 w 11885969"/>
              <a:gd name="connsiteY462" fmla="*/ 1536038 h 6478119"/>
              <a:gd name="connsiteX463" fmla="*/ 9170453 w 11885969"/>
              <a:gd name="connsiteY463" fmla="*/ 1556987 h 6478119"/>
              <a:gd name="connsiteX464" fmla="*/ 9180971 w 11885969"/>
              <a:gd name="connsiteY464" fmla="*/ 1566289 h 6478119"/>
              <a:gd name="connsiteX465" fmla="*/ 9167587 w 11885969"/>
              <a:gd name="connsiteY465" fmla="*/ 1575066 h 6478119"/>
              <a:gd name="connsiteX466" fmla="*/ 9151339 w 11885969"/>
              <a:gd name="connsiteY466" fmla="*/ 1601922 h 6478119"/>
              <a:gd name="connsiteX467" fmla="*/ 9164477 w 11885969"/>
              <a:gd name="connsiteY467" fmla="*/ 1718482 h 6478119"/>
              <a:gd name="connsiteX468" fmla="*/ 9175923 w 11885969"/>
              <a:gd name="connsiteY468" fmla="*/ 1768705 h 6478119"/>
              <a:gd name="connsiteX469" fmla="*/ 9185379 w 11885969"/>
              <a:gd name="connsiteY469" fmla="*/ 1773696 h 6478119"/>
              <a:gd name="connsiteX470" fmla="*/ 9206098 w 11885969"/>
              <a:gd name="connsiteY470" fmla="*/ 1761287 h 6478119"/>
              <a:gd name="connsiteX471" fmla="*/ 9204653 w 11885969"/>
              <a:gd name="connsiteY471" fmla="*/ 1744267 h 6478119"/>
              <a:gd name="connsiteX472" fmla="*/ 9197002 w 11885969"/>
              <a:gd name="connsiteY472" fmla="*/ 1716888 h 6478119"/>
              <a:gd name="connsiteX473" fmla="*/ 9215257 w 11885969"/>
              <a:gd name="connsiteY473" fmla="*/ 1612725 h 6478119"/>
              <a:gd name="connsiteX474" fmla="*/ 9229317 w 11885969"/>
              <a:gd name="connsiteY474" fmla="*/ 1595552 h 6478119"/>
              <a:gd name="connsiteX475" fmla="*/ 9248818 w 11885969"/>
              <a:gd name="connsiteY475" fmla="*/ 1563326 h 6478119"/>
              <a:gd name="connsiteX476" fmla="*/ 9284883 w 11885969"/>
              <a:gd name="connsiteY476" fmla="*/ 1535256 h 6478119"/>
              <a:gd name="connsiteX477" fmla="*/ 9295469 w 11885969"/>
              <a:gd name="connsiteY477" fmla="*/ 1526252 h 6478119"/>
              <a:gd name="connsiteX478" fmla="*/ 9307157 w 11885969"/>
              <a:gd name="connsiteY478" fmla="*/ 1451139 h 6478119"/>
              <a:gd name="connsiteX479" fmla="*/ 9323875 w 11885969"/>
              <a:gd name="connsiteY479" fmla="*/ 1296147 h 6478119"/>
              <a:gd name="connsiteX480" fmla="*/ 9342357 w 11885969"/>
              <a:gd name="connsiteY480" fmla="*/ 1189186 h 6478119"/>
              <a:gd name="connsiteX481" fmla="*/ 9339015 w 11885969"/>
              <a:gd name="connsiteY481" fmla="*/ 1160744 h 6478119"/>
              <a:gd name="connsiteX482" fmla="*/ 9348831 w 11885969"/>
              <a:gd name="connsiteY482" fmla="*/ 1126326 h 6478119"/>
              <a:gd name="connsiteX483" fmla="*/ 9352758 w 11885969"/>
              <a:gd name="connsiteY483" fmla="*/ 1112559 h 6478119"/>
              <a:gd name="connsiteX484" fmla="*/ 9341540 w 11885969"/>
              <a:gd name="connsiteY484" fmla="*/ 1059536 h 6478119"/>
              <a:gd name="connsiteX485" fmla="*/ 9347498 w 11885969"/>
              <a:gd name="connsiteY485" fmla="*/ 1020581 h 6478119"/>
              <a:gd name="connsiteX486" fmla="*/ 9360243 w 11885969"/>
              <a:gd name="connsiteY486" fmla="*/ 1002244 h 6478119"/>
              <a:gd name="connsiteX487" fmla="*/ 9379185 w 11885969"/>
              <a:gd name="connsiteY487" fmla="*/ 1011876 h 6478119"/>
              <a:gd name="connsiteX488" fmla="*/ 9392728 w 11885969"/>
              <a:gd name="connsiteY488" fmla="*/ 1018605 h 6478119"/>
              <a:gd name="connsiteX489" fmla="*/ 9438499 w 11885969"/>
              <a:gd name="connsiteY489" fmla="*/ 1044843 h 6478119"/>
              <a:gd name="connsiteX490" fmla="*/ 9439768 w 11885969"/>
              <a:gd name="connsiteY490" fmla="*/ 1168895 h 6478119"/>
              <a:gd name="connsiteX491" fmla="*/ 9435775 w 11885969"/>
              <a:gd name="connsiteY491" fmla="*/ 1200967 h 6478119"/>
              <a:gd name="connsiteX492" fmla="*/ 9447946 w 11885969"/>
              <a:gd name="connsiteY492" fmla="*/ 1347027 h 6478119"/>
              <a:gd name="connsiteX493" fmla="*/ 9473543 w 11885969"/>
              <a:gd name="connsiteY493" fmla="*/ 1413891 h 6478119"/>
              <a:gd name="connsiteX494" fmla="*/ 9482482 w 11885969"/>
              <a:gd name="connsiteY494" fmla="*/ 1442783 h 6478119"/>
              <a:gd name="connsiteX495" fmla="*/ 9487402 w 11885969"/>
              <a:gd name="connsiteY495" fmla="*/ 1451632 h 6478119"/>
              <a:gd name="connsiteX496" fmla="*/ 9494963 w 11885969"/>
              <a:gd name="connsiteY496" fmla="*/ 1445202 h 6478119"/>
              <a:gd name="connsiteX497" fmla="*/ 9508231 w 11885969"/>
              <a:gd name="connsiteY497" fmla="*/ 1350496 h 6478119"/>
              <a:gd name="connsiteX498" fmla="*/ 9499921 w 11885969"/>
              <a:gd name="connsiteY498" fmla="*/ 1208973 h 6478119"/>
              <a:gd name="connsiteX499" fmla="*/ 9499085 w 11885969"/>
              <a:gd name="connsiteY499" fmla="*/ 1201862 h 6478119"/>
              <a:gd name="connsiteX500" fmla="*/ 9514273 w 11885969"/>
              <a:gd name="connsiteY500" fmla="*/ 1170696 h 6478119"/>
              <a:gd name="connsiteX501" fmla="*/ 9538944 w 11885969"/>
              <a:gd name="connsiteY501" fmla="*/ 1196635 h 6478119"/>
              <a:gd name="connsiteX502" fmla="*/ 9547364 w 11885969"/>
              <a:gd name="connsiteY502" fmla="*/ 1249432 h 6478119"/>
              <a:gd name="connsiteX503" fmla="*/ 9561338 w 11885969"/>
              <a:gd name="connsiteY503" fmla="*/ 1373102 h 6478119"/>
              <a:gd name="connsiteX504" fmla="*/ 9584271 w 11885969"/>
              <a:gd name="connsiteY504" fmla="*/ 1403127 h 6478119"/>
              <a:gd name="connsiteX505" fmla="*/ 9618465 w 11885969"/>
              <a:gd name="connsiteY505" fmla="*/ 1415753 h 6478119"/>
              <a:gd name="connsiteX506" fmla="*/ 9638216 w 11885969"/>
              <a:gd name="connsiteY506" fmla="*/ 1432843 h 6478119"/>
              <a:gd name="connsiteX507" fmla="*/ 9628465 w 11885969"/>
              <a:gd name="connsiteY507" fmla="*/ 1448957 h 6478119"/>
              <a:gd name="connsiteX508" fmla="*/ 9613569 w 11885969"/>
              <a:gd name="connsiteY508" fmla="*/ 1459020 h 6478119"/>
              <a:gd name="connsiteX509" fmla="*/ 9619166 w 11885969"/>
              <a:gd name="connsiteY509" fmla="*/ 1459472 h 6478119"/>
              <a:gd name="connsiteX510" fmla="*/ 9652167 w 11885969"/>
              <a:gd name="connsiteY510" fmla="*/ 1504397 h 6478119"/>
              <a:gd name="connsiteX511" fmla="*/ 9638489 w 11885969"/>
              <a:gd name="connsiteY511" fmla="*/ 1534280 h 6478119"/>
              <a:gd name="connsiteX512" fmla="*/ 9675733 w 11885969"/>
              <a:gd name="connsiteY512" fmla="*/ 1596448 h 6478119"/>
              <a:gd name="connsiteX513" fmla="*/ 9690946 w 11885969"/>
              <a:gd name="connsiteY513" fmla="*/ 1617397 h 6478119"/>
              <a:gd name="connsiteX514" fmla="*/ 9711371 w 11885969"/>
              <a:gd name="connsiteY514" fmla="*/ 1626093 h 6478119"/>
              <a:gd name="connsiteX515" fmla="*/ 9710896 w 11885969"/>
              <a:gd name="connsiteY515" fmla="*/ 1579573 h 6478119"/>
              <a:gd name="connsiteX516" fmla="*/ 9698482 w 11885969"/>
              <a:gd name="connsiteY516" fmla="*/ 1558850 h 6478119"/>
              <a:gd name="connsiteX517" fmla="*/ 9681982 w 11885969"/>
              <a:gd name="connsiteY517" fmla="*/ 1536389 h 6478119"/>
              <a:gd name="connsiteX518" fmla="*/ 9675549 w 11885969"/>
              <a:gd name="connsiteY518" fmla="*/ 1528824 h 6478119"/>
              <a:gd name="connsiteX519" fmla="*/ 9712451 w 11885969"/>
              <a:gd name="connsiteY519" fmla="*/ 1507865 h 6478119"/>
              <a:gd name="connsiteX520" fmla="*/ 9724031 w 11885969"/>
              <a:gd name="connsiteY520" fmla="*/ 1521479 h 6478119"/>
              <a:gd name="connsiteX521" fmla="*/ 9747345 w 11885969"/>
              <a:gd name="connsiteY521" fmla="*/ 1564211 h 6478119"/>
              <a:gd name="connsiteX522" fmla="*/ 9750982 w 11885969"/>
              <a:gd name="connsiteY522" fmla="*/ 1571547 h 6478119"/>
              <a:gd name="connsiteX523" fmla="*/ 9776669 w 11885969"/>
              <a:gd name="connsiteY523" fmla="*/ 1672221 h 6478119"/>
              <a:gd name="connsiteX524" fmla="*/ 9778949 w 11885969"/>
              <a:gd name="connsiteY524" fmla="*/ 1696348 h 6478119"/>
              <a:gd name="connsiteX525" fmla="*/ 9786016 w 11885969"/>
              <a:gd name="connsiteY525" fmla="*/ 1765939 h 6478119"/>
              <a:gd name="connsiteX526" fmla="*/ 9790260 w 11885969"/>
              <a:gd name="connsiteY526" fmla="*/ 1783184 h 6478119"/>
              <a:gd name="connsiteX527" fmla="*/ 9801321 w 11885969"/>
              <a:gd name="connsiteY527" fmla="*/ 1820700 h 6478119"/>
              <a:gd name="connsiteX528" fmla="*/ 9847771 w 11885969"/>
              <a:gd name="connsiteY528" fmla="*/ 1838542 h 6478119"/>
              <a:gd name="connsiteX529" fmla="*/ 9893702 w 11885969"/>
              <a:gd name="connsiteY529" fmla="*/ 1880287 h 6478119"/>
              <a:gd name="connsiteX530" fmla="*/ 9914678 w 11885969"/>
              <a:gd name="connsiteY530" fmla="*/ 2091851 h 6478119"/>
              <a:gd name="connsiteX531" fmla="*/ 9914409 w 11885969"/>
              <a:gd name="connsiteY531" fmla="*/ 2165072 h 6478119"/>
              <a:gd name="connsiteX532" fmla="*/ 9899989 w 11885969"/>
              <a:gd name="connsiteY532" fmla="*/ 2221654 h 6478119"/>
              <a:gd name="connsiteX533" fmla="*/ 9900757 w 11885969"/>
              <a:gd name="connsiteY533" fmla="*/ 2247070 h 6478119"/>
              <a:gd name="connsiteX534" fmla="*/ 9925319 w 11885969"/>
              <a:gd name="connsiteY534" fmla="*/ 2361736 h 6478119"/>
              <a:gd name="connsiteX535" fmla="*/ 9963732 w 11885969"/>
              <a:gd name="connsiteY535" fmla="*/ 2339492 h 6478119"/>
              <a:gd name="connsiteX536" fmla="*/ 9973481 w 11885969"/>
              <a:gd name="connsiteY536" fmla="*/ 2323377 h 6478119"/>
              <a:gd name="connsiteX537" fmla="*/ 9952939 w 11885969"/>
              <a:gd name="connsiteY537" fmla="*/ 2228755 h 6478119"/>
              <a:gd name="connsiteX538" fmla="*/ 9959865 w 11885969"/>
              <a:gd name="connsiteY538" fmla="*/ 2160297 h 6478119"/>
              <a:gd name="connsiteX539" fmla="*/ 9961287 w 11885969"/>
              <a:gd name="connsiteY539" fmla="*/ 2125200 h 6478119"/>
              <a:gd name="connsiteX540" fmla="*/ 9931647 w 11885969"/>
              <a:gd name="connsiteY540" fmla="*/ 1986178 h 6478119"/>
              <a:gd name="connsiteX541" fmla="*/ 9937378 w 11885969"/>
              <a:gd name="connsiteY541" fmla="*/ 1950019 h 6478119"/>
              <a:gd name="connsiteX542" fmla="*/ 9976360 w 11885969"/>
              <a:gd name="connsiteY542" fmla="*/ 2008104 h 6478119"/>
              <a:gd name="connsiteX543" fmla="*/ 10013919 w 11885969"/>
              <a:gd name="connsiteY543" fmla="*/ 2101288 h 6478119"/>
              <a:gd name="connsiteX544" fmla="*/ 10021212 w 11885969"/>
              <a:gd name="connsiteY544" fmla="*/ 2168076 h 6478119"/>
              <a:gd name="connsiteX545" fmla="*/ 10021710 w 11885969"/>
              <a:gd name="connsiteY545" fmla="*/ 2266713 h 6478119"/>
              <a:gd name="connsiteX546" fmla="*/ 10022096 w 11885969"/>
              <a:gd name="connsiteY546" fmla="*/ 2279419 h 6478119"/>
              <a:gd name="connsiteX547" fmla="*/ 10022730 w 11885969"/>
              <a:gd name="connsiteY547" fmla="*/ 2341446 h 6478119"/>
              <a:gd name="connsiteX548" fmla="*/ 10017316 w 11885969"/>
              <a:gd name="connsiteY548" fmla="*/ 2408615 h 6478119"/>
              <a:gd name="connsiteX549" fmla="*/ 10022237 w 11885969"/>
              <a:gd name="connsiteY549" fmla="*/ 2417465 h 6478119"/>
              <a:gd name="connsiteX550" fmla="*/ 10016572 w 11885969"/>
              <a:gd name="connsiteY550" fmla="*/ 2435316 h 6478119"/>
              <a:gd name="connsiteX551" fmla="*/ 9996912 w 11885969"/>
              <a:gd name="connsiteY551" fmla="*/ 2452038 h 6478119"/>
              <a:gd name="connsiteX552" fmla="*/ 9989603 w 11885969"/>
              <a:gd name="connsiteY552" fmla="*/ 2507788 h 6478119"/>
              <a:gd name="connsiteX553" fmla="*/ 9995358 w 11885969"/>
              <a:gd name="connsiteY553" fmla="*/ 2523746 h 6478119"/>
              <a:gd name="connsiteX554" fmla="*/ 9999761 w 11885969"/>
              <a:gd name="connsiteY554" fmla="*/ 2556499 h 6478119"/>
              <a:gd name="connsiteX555" fmla="*/ 9994255 w 11885969"/>
              <a:gd name="connsiteY555" fmla="*/ 2589857 h 6478119"/>
              <a:gd name="connsiteX556" fmla="*/ 9996289 w 11885969"/>
              <a:gd name="connsiteY556" fmla="*/ 2595322 h 6478119"/>
              <a:gd name="connsiteX557" fmla="*/ 10000047 w 11885969"/>
              <a:gd name="connsiteY557" fmla="*/ 2585797 h 6478119"/>
              <a:gd name="connsiteX558" fmla="*/ 10032699 w 11885969"/>
              <a:gd name="connsiteY558" fmla="*/ 2516926 h 6478119"/>
              <a:gd name="connsiteX559" fmla="*/ 10064843 w 11885969"/>
              <a:gd name="connsiteY559" fmla="*/ 2474698 h 6478119"/>
              <a:gd name="connsiteX560" fmla="*/ 10067550 w 11885969"/>
              <a:gd name="connsiteY560" fmla="*/ 2502339 h 6478119"/>
              <a:gd name="connsiteX561" fmla="*/ 10038825 w 11885969"/>
              <a:gd name="connsiteY561" fmla="*/ 2606283 h 6478119"/>
              <a:gd name="connsiteX562" fmla="*/ 10038317 w 11885969"/>
              <a:gd name="connsiteY562" fmla="*/ 2632927 h 6478119"/>
              <a:gd name="connsiteX563" fmla="*/ 10040110 w 11885969"/>
              <a:gd name="connsiteY563" fmla="*/ 2635282 h 6478119"/>
              <a:gd name="connsiteX564" fmla="*/ 10047569 w 11885969"/>
              <a:gd name="connsiteY564" fmla="*/ 2598608 h 6478119"/>
              <a:gd name="connsiteX565" fmla="*/ 10058468 w 11885969"/>
              <a:gd name="connsiteY565" fmla="*/ 2563366 h 6478119"/>
              <a:gd name="connsiteX566" fmla="*/ 10075700 w 11885969"/>
              <a:gd name="connsiteY566" fmla="*/ 2549765 h 6478119"/>
              <a:gd name="connsiteX567" fmla="*/ 10079531 w 11885969"/>
              <a:gd name="connsiteY567" fmla="*/ 2512801 h 6478119"/>
              <a:gd name="connsiteX568" fmla="*/ 10079278 w 11885969"/>
              <a:gd name="connsiteY568" fmla="*/ 2355925 h 6478119"/>
              <a:gd name="connsiteX569" fmla="*/ 10090972 w 11885969"/>
              <a:gd name="connsiteY569" fmla="*/ 2230898 h 6478119"/>
              <a:gd name="connsiteX570" fmla="*/ 10103671 w 11885969"/>
              <a:gd name="connsiteY570" fmla="*/ 2113454 h 6478119"/>
              <a:gd name="connsiteX571" fmla="*/ 10103761 w 11885969"/>
              <a:gd name="connsiteY571" fmla="*/ 2104440 h 6478119"/>
              <a:gd name="connsiteX572" fmla="*/ 10087877 w 11885969"/>
              <a:gd name="connsiteY572" fmla="*/ 2033243 h 6478119"/>
              <a:gd name="connsiteX573" fmla="*/ 10099192 w 11885969"/>
              <a:gd name="connsiteY573" fmla="*/ 1982863 h 6478119"/>
              <a:gd name="connsiteX574" fmla="*/ 10113776 w 11885969"/>
              <a:gd name="connsiteY574" fmla="*/ 1966775 h 6478119"/>
              <a:gd name="connsiteX575" fmla="*/ 10131153 w 11885969"/>
              <a:gd name="connsiteY575" fmla="*/ 1923306 h 6478119"/>
              <a:gd name="connsiteX576" fmla="*/ 10137305 w 11885969"/>
              <a:gd name="connsiteY576" fmla="*/ 1921201 h 6478119"/>
              <a:gd name="connsiteX577" fmla="*/ 10145736 w 11885969"/>
              <a:gd name="connsiteY577" fmla="*/ 1907217 h 6478119"/>
              <a:gd name="connsiteX578" fmla="*/ 10160745 w 11885969"/>
              <a:gd name="connsiteY578" fmla="*/ 1884643 h 6478119"/>
              <a:gd name="connsiteX579" fmla="*/ 10188725 w 11885969"/>
              <a:gd name="connsiteY579" fmla="*/ 1862912 h 6478119"/>
              <a:gd name="connsiteX580" fmla="*/ 10210489 w 11885969"/>
              <a:gd name="connsiteY580" fmla="*/ 1813716 h 6478119"/>
              <a:gd name="connsiteX581" fmla="*/ 10217153 w 11885969"/>
              <a:gd name="connsiteY581" fmla="*/ 1796110 h 6478119"/>
              <a:gd name="connsiteX582" fmla="*/ 10249963 w 11885969"/>
              <a:gd name="connsiteY582" fmla="*/ 1723577 h 6478119"/>
              <a:gd name="connsiteX583" fmla="*/ 10288836 w 11885969"/>
              <a:gd name="connsiteY583" fmla="*/ 1657956 h 6478119"/>
              <a:gd name="connsiteX584" fmla="*/ 10291116 w 11885969"/>
              <a:gd name="connsiteY584" fmla="*/ 1646076 h 6478119"/>
              <a:gd name="connsiteX585" fmla="*/ 10306036 w 11885969"/>
              <a:gd name="connsiteY585" fmla="*/ 1632516 h 6478119"/>
              <a:gd name="connsiteX586" fmla="*/ 10325831 w 11885969"/>
              <a:gd name="connsiteY586" fmla="*/ 1636313 h 6478119"/>
              <a:gd name="connsiteX587" fmla="*/ 10318338 w 11885969"/>
              <a:gd name="connsiteY587" fmla="*/ 1628308 h 6478119"/>
              <a:gd name="connsiteX588" fmla="*/ 10305966 w 11885969"/>
              <a:gd name="connsiteY588" fmla="*/ 1602944 h 6478119"/>
              <a:gd name="connsiteX589" fmla="*/ 10340169 w 11885969"/>
              <a:gd name="connsiteY589" fmla="*/ 1608683 h 6478119"/>
              <a:gd name="connsiteX590" fmla="*/ 10344956 w 11885969"/>
              <a:gd name="connsiteY590" fmla="*/ 1635055 h 6478119"/>
              <a:gd name="connsiteX591" fmla="*/ 10348736 w 11885969"/>
              <a:gd name="connsiteY591" fmla="*/ 1653844 h 6478119"/>
              <a:gd name="connsiteX592" fmla="*/ 10367189 w 11885969"/>
              <a:gd name="connsiteY592" fmla="*/ 1647529 h 6478119"/>
              <a:gd name="connsiteX593" fmla="*/ 10377389 w 11885969"/>
              <a:gd name="connsiteY593" fmla="*/ 1637170 h 6478119"/>
              <a:gd name="connsiteX594" fmla="*/ 10385890 w 11885969"/>
              <a:gd name="connsiteY594" fmla="*/ 1652758 h 6478119"/>
              <a:gd name="connsiteX595" fmla="*/ 10425775 w 11885969"/>
              <a:gd name="connsiteY595" fmla="*/ 1740054 h 6478119"/>
              <a:gd name="connsiteX596" fmla="*/ 10441159 w 11885969"/>
              <a:gd name="connsiteY596" fmla="*/ 1642832 h 6478119"/>
              <a:gd name="connsiteX597" fmla="*/ 10464757 w 11885969"/>
              <a:gd name="connsiteY597" fmla="*/ 1626830 h 6478119"/>
              <a:gd name="connsiteX598" fmla="*/ 10484710 w 11885969"/>
              <a:gd name="connsiteY598" fmla="*/ 1651184 h 6478119"/>
              <a:gd name="connsiteX599" fmla="*/ 10506073 w 11885969"/>
              <a:gd name="connsiteY599" fmla="*/ 1715222 h 6478119"/>
              <a:gd name="connsiteX600" fmla="*/ 10531801 w 11885969"/>
              <a:gd name="connsiteY600" fmla="*/ 1812119 h 6478119"/>
              <a:gd name="connsiteX601" fmla="*/ 10540973 w 11885969"/>
              <a:gd name="connsiteY601" fmla="*/ 1832762 h 6478119"/>
              <a:gd name="connsiteX602" fmla="*/ 10580857 w 11885969"/>
              <a:gd name="connsiteY602" fmla="*/ 1920058 h 6478119"/>
              <a:gd name="connsiteX603" fmla="*/ 10598745 w 11885969"/>
              <a:gd name="connsiteY603" fmla="*/ 2025714 h 6478119"/>
              <a:gd name="connsiteX604" fmla="*/ 10619351 w 11885969"/>
              <a:gd name="connsiteY604" fmla="*/ 2110369 h 6478119"/>
              <a:gd name="connsiteX605" fmla="*/ 10617843 w 11885969"/>
              <a:gd name="connsiteY605" fmla="*/ 2098919 h 6478119"/>
              <a:gd name="connsiteX606" fmla="*/ 10608669 w 11885969"/>
              <a:gd name="connsiteY606" fmla="*/ 2064502 h 6478119"/>
              <a:gd name="connsiteX607" fmla="*/ 10621716 w 11885969"/>
              <a:gd name="connsiteY607" fmla="*/ 1998522 h 6478119"/>
              <a:gd name="connsiteX608" fmla="*/ 10600761 w 11885969"/>
              <a:gd name="connsiteY608" fmla="*/ 1945025 h 6478119"/>
              <a:gd name="connsiteX609" fmla="*/ 10585892 w 11885969"/>
              <a:gd name="connsiteY609" fmla="*/ 1777557 h 6478119"/>
              <a:gd name="connsiteX610" fmla="*/ 10577477 w 11885969"/>
              <a:gd name="connsiteY610" fmla="*/ 1667578 h 6478119"/>
              <a:gd name="connsiteX611" fmla="*/ 10576971 w 11885969"/>
              <a:gd name="connsiteY611" fmla="*/ 1677076 h 6478119"/>
              <a:gd name="connsiteX612" fmla="*/ 10571460 w 11885969"/>
              <a:gd name="connsiteY612" fmla="*/ 1691071 h 6478119"/>
              <a:gd name="connsiteX613" fmla="*/ 10567473 w 11885969"/>
              <a:gd name="connsiteY613" fmla="*/ 1676573 h 6478119"/>
              <a:gd name="connsiteX614" fmla="*/ 10557975 w 11885969"/>
              <a:gd name="connsiteY614" fmla="*/ 1676068 h 6478119"/>
              <a:gd name="connsiteX615" fmla="*/ 10563992 w 11885969"/>
              <a:gd name="connsiteY615" fmla="*/ 1652575 h 6478119"/>
              <a:gd name="connsiteX616" fmla="*/ 10564499 w 11885969"/>
              <a:gd name="connsiteY616" fmla="*/ 1643079 h 6478119"/>
              <a:gd name="connsiteX617" fmla="*/ 10570009 w 11885969"/>
              <a:gd name="connsiteY617" fmla="*/ 1629084 h 6478119"/>
              <a:gd name="connsiteX618" fmla="*/ 10578492 w 11885969"/>
              <a:gd name="connsiteY618" fmla="*/ 1648583 h 6478119"/>
              <a:gd name="connsiteX619" fmla="*/ 10602490 w 11885969"/>
              <a:gd name="connsiteY619" fmla="*/ 1645092 h 6478119"/>
              <a:gd name="connsiteX620" fmla="*/ 10620840 w 11885969"/>
              <a:gd name="connsiteY620" fmla="*/ 1836556 h 6478119"/>
              <a:gd name="connsiteX621" fmla="*/ 10630707 w 11885969"/>
              <a:gd name="connsiteY621" fmla="*/ 2008522 h 6478119"/>
              <a:gd name="connsiteX622" fmla="*/ 10645715 w 11885969"/>
              <a:gd name="connsiteY622" fmla="*/ 1995031 h 6478119"/>
              <a:gd name="connsiteX623" fmla="*/ 10664134 w 11885969"/>
              <a:gd name="connsiteY623" fmla="*/ 2096015 h 6478119"/>
              <a:gd name="connsiteX624" fmla="*/ 10664534 w 11885969"/>
              <a:gd name="connsiteY624" fmla="*/ 2144075 h 6478119"/>
              <a:gd name="connsiteX625" fmla="*/ 10667341 w 11885969"/>
              <a:gd name="connsiteY625" fmla="*/ 2145202 h 6478119"/>
              <a:gd name="connsiteX626" fmla="*/ 10670027 w 11885969"/>
              <a:gd name="connsiteY626" fmla="*/ 2165422 h 6478119"/>
              <a:gd name="connsiteX627" fmla="*/ 10666413 w 11885969"/>
              <a:gd name="connsiteY627" fmla="*/ 2184568 h 6478119"/>
              <a:gd name="connsiteX628" fmla="*/ 10667547 w 11885969"/>
              <a:gd name="connsiteY628" fmla="*/ 2210492 h 6478119"/>
              <a:gd name="connsiteX629" fmla="*/ 10666395 w 11885969"/>
              <a:gd name="connsiteY629" fmla="*/ 2213352 h 6478119"/>
              <a:gd name="connsiteX630" fmla="*/ 10666755 w 11885969"/>
              <a:gd name="connsiteY630" fmla="*/ 2218269 h 6478119"/>
              <a:gd name="connsiteX631" fmla="*/ 10678397 w 11885969"/>
              <a:gd name="connsiteY631" fmla="*/ 2267201 h 6478119"/>
              <a:gd name="connsiteX632" fmla="*/ 10700877 w 11885969"/>
              <a:gd name="connsiteY632" fmla="*/ 2291218 h 6478119"/>
              <a:gd name="connsiteX633" fmla="*/ 10715213 w 11885969"/>
              <a:gd name="connsiteY633" fmla="*/ 2263588 h 6478119"/>
              <a:gd name="connsiteX634" fmla="*/ 10697446 w 11885969"/>
              <a:gd name="connsiteY634" fmla="*/ 2091037 h 6478119"/>
              <a:gd name="connsiteX635" fmla="*/ 10695433 w 11885969"/>
              <a:gd name="connsiteY635" fmla="*/ 2075870 h 6478119"/>
              <a:gd name="connsiteX636" fmla="*/ 10699455 w 11885969"/>
              <a:gd name="connsiteY636" fmla="*/ 1960868 h 6478119"/>
              <a:gd name="connsiteX637" fmla="*/ 10693276 w 11885969"/>
              <a:gd name="connsiteY637" fmla="*/ 1856226 h 6478119"/>
              <a:gd name="connsiteX638" fmla="*/ 10708661 w 11885969"/>
              <a:gd name="connsiteY638" fmla="*/ 1759004 h 6478119"/>
              <a:gd name="connsiteX639" fmla="*/ 10723155 w 11885969"/>
              <a:gd name="connsiteY639" fmla="*/ 1751932 h 6478119"/>
              <a:gd name="connsiteX640" fmla="*/ 10752233 w 11885969"/>
              <a:gd name="connsiteY640" fmla="*/ 1728769 h 6478119"/>
              <a:gd name="connsiteX641" fmla="*/ 10748027 w 11885969"/>
              <a:gd name="connsiteY641" fmla="*/ 1716467 h 6478119"/>
              <a:gd name="connsiteX642" fmla="*/ 10746775 w 11885969"/>
              <a:gd name="connsiteY642" fmla="*/ 1697341 h 6478119"/>
              <a:gd name="connsiteX643" fmla="*/ 10763953 w 11885969"/>
              <a:gd name="connsiteY643" fmla="*/ 1710490 h 6478119"/>
              <a:gd name="connsiteX644" fmla="*/ 10772097 w 11885969"/>
              <a:gd name="connsiteY644" fmla="*/ 1762138 h 6478119"/>
              <a:gd name="connsiteX645" fmla="*/ 10784557 w 11885969"/>
              <a:gd name="connsiteY645" fmla="*/ 1778487 h 6478119"/>
              <a:gd name="connsiteX646" fmla="*/ 10803099 w 11885969"/>
              <a:gd name="connsiteY646" fmla="*/ 1763157 h 6478119"/>
              <a:gd name="connsiteX647" fmla="*/ 10810073 w 11885969"/>
              <a:gd name="connsiteY647" fmla="*/ 1641331 h 6478119"/>
              <a:gd name="connsiteX648" fmla="*/ 10819017 w 11885969"/>
              <a:gd name="connsiteY648" fmla="*/ 1611845 h 6478119"/>
              <a:gd name="connsiteX649" fmla="*/ 10853129 w 11885969"/>
              <a:gd name="connsiteY649" fmla="*/ 1626599 h 6478119"/>
              <a:gd name="connsiteX650" fmla="*/ 10855567 w 11885969"/>
              <a:gd name="connsiteY650" fmla="*/ 1635277 h 6478119"/>
              <a:gd name="connsiteX651" fmla="*/ 10874179 w 11885969"/>
              <a:gd name="connsiteY651" fmla="*/ 1649521 h 6478119"/>
              <a:gd name="connsiteX652" fmla="*/ 10907351 w 11885969"/>
              <a:gd name="connsiteY652" fmla="*/ 1686264 h 6478119"/>
              <a:gd name="connsiteX653" fmla="*/ 10911159 w 11885969"/>
              <a:gd name="connsiteY653" fmla="*/ 1811801 h 6478119"/>
              <a:gd name="connsiteX654" fmla="*/ 10912077 w 11885969"/>
              <a:gd name="connsiteY654" fmla="*/ 1828398 h 6478119"/>
              <a:gd name="connsiteX655" fmla="*/ 10921673 w 11885969"/>
              <a:gd name="connsiteY655" fmla="*/ 1842554 h 6478119"/>
              <a:gd name="connsiteX656" fmla="*/ 10931873 w 11885969"/>
              <a:gd name="connsiteY656" fmla="*/ 1832195 h 6478119"/>
              <a:gd name="connsiteX657" fmla="*/ 10955737 w 11885969"/>
              <a:gd name="connsiteY657" fmla="*/ 1789149 h 6478119"/>
              <a:gd name="connsiteX658" fmla="*/ 10978753 w 11885969"/>
              <a:gd name="connsiteY658" fmla="*/ 1759077 h 6478119"/>
              <a:gd name="connsiteX659" fmla="*/ 10996693 w 11885969"/>
              <a:gd name="connsiteY659" fmla="*/ 1768265 h 6478119"/>
              <a:gd name="connsiteX660" fmla="*/ 11024383 w 11885969"/>
              <a:gd name="connsiteY660" fmla="*/ 1812168 h 6478119"/>
              <a:gd name="connsiteX661" fmla="*/ 11049524 w 11885969"/>
              <a:gd name="connsiteY661" fmla="*/ 1749660 h 6478119"/>
              <a:gd name="connsiteX662" fmla="*/ 11059885 w 11885969"/>
              <a:gd name="connsiteY662" fmla="*/ 1730964 h 6478119"/>
              <a:gd name="connsiteX663" fmla="*/ 11064134 w 11885969"/>
              <a:gd name="connsiteY663" fmla="*/ 1708752 h 6478119"/>
              <a:gd name="connsiteX664" fmla="*/ 11115365 w 11885969"/>
              <a:gd name="connsiteY664" fmla="*/ 1581442 h 6478119"/>
              <a:gd name="connsiteX665" fmla="*/ 11118289 w 11885969"/>
              <a:gd name="connsiteY665" fmla="*/ 1627268 h 6478119"/>
              <a:gd name="connsiteX666" fmla="*/ 11119179 w 11885969"/>
              <a:gd name="connsiteY666" fmla="*/ 1637406 h 6478119"/>
              <a:gd name="connsiteX667" fmla="*/ 11117040 w 11885969"/>
              <a:gd name="connsiteY667" fmla="*/ 1639484 h 6478119"/>
              <a:gd name="connsiteX668" fmla="*/ 11119822 w 11885969"/>
              <a:gd name="connsiteY668" fmla="*/ 1644739 h 6478119"/>
              <a:gd name="connsiteX669" fmla="*/ 11119179 w 11885969"/>
              <a:gd name="connsiteY669" fmla="*/ 1637406 h 6478119"/>
              <a:gd name="connsiteX670" fmla="*/ 11121304 w 11885969"/>
              <a:gd name="connsiteY670" fmla="*/ 1635343 h 6478119"/>
              <a:gd name="connsiteX671" fmla="*/ 11126741 w 11885969"/>
              <a:gd name="connsiteY671" fmla="*/ 1631389 h 6478119"/>
              <a:gd name="connsiteX672" fmla="*/ 11123777 w 11885969"/>
              <a:gd name="connsiteY672" fmla="*/ 1650179 h 6478119"/>
              <a:gd name="connsiteX673" fmla="*/ 11127733 w 11885969"/>
              <a:gd name="connsiteY673" fmla="*/ 1655620 h 6478119"/>
              <a:gd name="connsiteX674" fmla="*/ 11122296 w 11885969"/>
              <a:gd name="connsiteY674" fmla="*/ 1659575 h 6478119"/>
              <a:gd name="connsiteX675" fmla="*/ 11122575 w 11885969"/>
              <a:gd name="connsiteY675" fmla="*/ 1712665 h 6478119"/>
              <a:gd name="connsiteX676" fmla="*/ 11125503 w 11885969"/>
              <a:gd name="connsiteY676" fmla="*/ 1727553 h 6478119"/>
              <a:gd name="connsiteX677" fmla="*/ 11126357 w 11885969"/>
              <a:gd name="connsiteY677" fmla="*/ 1747153 h 6478119"/>
              <a:gd name="connsiteX678" fmla="*/ 11154367 w 11885969"/>
              <a:gd name="connsiteY678" fmla="*/ 1832172 h 6478119"/>
              <a:gd name="connsiteX679" fmla="*/ 11170203 w 11885969"/>
              <a:gd name="connsiteY679" fmla="*/ 1835209 h 6478119"/>
              <a:gd name="connsiteX680" fmla="*/ 11181073 w 11885969"/>
              <a:gd name="connsiteY680" fmla="*/ 1829903 h 6478119"/>
              <a:gd name="connsiteX681" fmla="*/ 11183085 w 11885969"/>
              <a:gd name="connsiteY681" fmla="*/ 1845069 h 6478119"/>
              <a:gd name="connsiteX682" fmla="*/ 11197045 w 11885969"/>
              <a:gd name="connsiteY682" fmla="*/ 1892086 h 6478119"/>
              <a:gd name="connsiteX683" fmla="*/ 11223999 w 11885969"/>
              <a:gd name="connsiteY683" fmla="*/ 1901360 h 6478119"/>
              <a:gd name="connsiteX684" fmla="*/ 11229411 w 11885969"/>
              <a:gd name="connsiteY684" fmla="*/ 1864629 h 6478119"/>
              <a:gd name="connsiteX685" fmla="*/ 11225205 w 11885969"/>
              <a:gd name="connsiteY685" fmla="*/ 1852326 h 6478119"/>
              <a:gd name="connsiteX686" fmla="*/ 11239611 w 11885969"/>
              <a:gd name="connsiteY686" fmla="*/ 1854268 h 6478119"/>
              <a:gd name="connsiteX687" fmla="*/ 11277612 w 11885969"/>
              <a:gd name="connsiteY687" fmla="*/ 1840209 h 6478119"/>
              <a:gd name="connsiteX688" fmla="*/ 11287161 w 11885969"/>
              <a:gd name="connsiteY688" fmla="*/ 1786205 h 6478119"/>
              <a:gd name="connsiteX689" fmla="*/ 11303197 w 11885969"/>
              <a:gd name="connsiteY689" fmla="*/ 1732626 h 6478119"/>
              <a:gd name="connsiteX690" fmla="*/ 11326725 w 11885969"/>
              <a:gd name="connsiteY690" fmla="*/ 1687052 h 6478119"/>
              <a:gd name="connsiteX691" fmla="*/ 11341979 w 11885969"/>
              <a:gd name="connsiteY691" fmla="*/ 1676019 h 6478119"/>
              <a:gd name="connsiteX692" fmla="*/ 11353343 w 11885969"/>
              <a:gd name="connsiteY692" fmla="*/ 1693799 h 6478119"/>
              <a:gd name="connsiteX693" fmla="*/ 11355479 w 11885969"/>
              <a:gd name="connsiteY693" fmla="*/ 1952032 h 6478119"/>
              <a:gd name="connsiteX694" fmla="*/ 11367917 w 11885969"/>
              <a:gd name="connsiteY694" fmla="*/ 2006967 h 6478119"/>
              <a:gd name="connsiteX695" fmla="*/ 11368925 w 11885969"/>
              <a:gd name="connsiteY695" fmla="*/ 2014550 h 6478119"/>
              <a:gd name="connsiteX696" fmla="*/ 11372417 w 11885969"/>
              <a:gd name="connsiteY696" fmla="*/ 2098971 h 6478119"/>
              <a:gd name="connsiteX697" fmla="*/ 11375261 w 11885969"/>
              <a:gd name="connsiteY697" fmla="*/ 2139750 h 6478119"/>
              <a:gd name="connsiteX698" fmla="*/ 11396733 w 11885969"/>
              <a:gd name="connsiteY698" fmla="*/ 2156184 h 6478119"/>
              <a:gd name="connsiteX699" fmla="*/ 11407358 w 11885969"/>
              <a:gd name="connsiteY699" fmla="*/ 2139337 h 6478119"/>
              <a:gd name="connsiteX700" fmla="*/ 11420127 w 11885969"/>
              <a:gd name="connsiteY700" fmla="*/ 2051466 h 6478119"/>
              <a:gd name="connsiteX701" fmla="*/ 11462019 w 11885969"/>
              <a:gd name="connsiteY701" fmla="*/ 2008593 h 6478119"/>
              <a:gd name="connsiteX702" fmla="*/ 11480966 w 11885969"/>
              <a:gd name="connsiteY702" fmla="*/ 2025365 h 6478119"/>
              <a:gd name="connsiteX703" fmla="*/ 11490070 w 11885969"/>
              <a:gd name="connsiteY703" fmla="*/ 2016437 h 6478119"/>
              <a:gd name="connsiteX704" fmla="*/ 11527667 w 11885969"/>
              <a:gd name="connsiteY704" fmla="*/ 1970275 h 6478119"/>
              <a:gd name="connsiteX705" fmla="*/ 11528851 w 11885969"/>
              <a:gd name="connsiteY705" fmla="*/ 1959830 h 6478119"/>
              <a:gd name="connsiteX706" fmla="*/ 11529031 w 11885969"/>
              <a:gd name="connsiteY706" fmla="*/ 1941801 h 6478119"/>
              <a:gd name="connsiteX707" fmla="*/ 11556833 w 11885969"/>
              <a:gd name="connsiteY707" fmla="*/ 1938102 h 6478119"/>
              <a:gd name="connsiteX708" fmla="*/ 11603425 w 11885969"/>
              <a:gd name="connsiteY708" fmla="*/ 1930615 h 6478119"/>
              <a:gd name="connsiteX709" fmla="*/ 11634899 w 11885969"/>
              <a:gd name="connsiteY709" fmla="*/ 1993307 h 6478119"/>
              <a:gd name="connsiteX710" fmla="*/ 11665011 w 11885969"/>
              <a:gd name="connsiteY710" fmla="*/ 2084475 h 6478119"/>
              <a:gd name="connsiteX711" fmla="*/ 11677539 w 11885969"/>
              <a:gd name="connsiteY711" fmla="*/ 2130396 h 6478119"/>
              <a:gd name="connsiteX712" fmla="*/ 11677093 w 11885969"/>
              <a:gd name="connsiteY712" fmla="*/ 2175470 h 6478119"/>
              <a:gd name="connsiteX713" fmla="*/ 11687407 w 11885969"/>
              <a:gd name="connsiteY713" fmla="*/ 2262841 h 6478119"/>
              <a:gd name="connsiteX714" fmla="*/ 11679223 w 11885969"/>
              <a:gd name="connsiteY714" fmla="*/ 2288368 h 6478119"/>
              <a:gd name="connsiteX715" fmla="*/ 11661509 w 11885969"/>
              <a:gd name="connsiteY715" fmla="*/ 2329309 h 6478119"/>
              <a:gd name="connsiteX716" fmla="*/ 11688756 w 11885969"/>
              <a:gd name="connsiteY716" fmla="*/ 2418287 h 6478119"/>
              <a:gd name="connsiteX717" fmla="*/ 11689091 w 11885969"/>
              <a:gd name="connsiteY717" fmla="*/ 2420814 h 6478119"/>
              <a:gd name="connsiteX718" fmla="*/ 11694215 w 11885969"/>
              <a:gd name="connsiteY718" fmla="*/ 2449714 h 6478119"/>
              <a:gd name="connsiteX719" fmla="*/ 11691085 w 11885969"/>
              <a:gd name="connsiteY719" fmla="*/ 2474567 h 6478119"/>
              <a:gd name="connsiteX720" fmla="*/ 11700591 w 11885969"/>
              <a:gd name="connsiteY720" fmla="*/ 2497739 h 6478119"/>
              <a:gd name="connsiteX721" fmla="*/ 11708065 w 11885969"/>
              <a:gd name="connsiteY721" fmla="*/ 2544333 h 6478119"/>
              <a:gd name="connsiteX722" fmla="*/ 11711333 w 11885969"/>
              <a:gd name="connsiteY722" fmla="*/ 2578623 h 6478119"/>
              <a:gd name="connsiteX723" fmla="*/ 11707033 w 11885969"/>
              <a:gd name="connsiteY723" fmla="*/ 2589904 h 6478119"/>
              <a:gd name="connsiteX724" fmla="*/ 11709775 w 11885969"/>
              <a:gd name="connsiteY724" fmla="*/ 2605451 h 6478119"/>
              <a:gd name="connsiteX725" fmla="*/ 11718527 w 11885969"/>
              <a:gd name="connsiteY725" fmla="*/ 2742533 h 6478119"/>
              <a:gd name="connsiteX726" fmla="*/ 11728395 w 11885969"/>
              <a:gd name="connsiteY726" fmla="*/ 2914498 h 6478119"/>
              <a:gd name="connsiteX727" fmla="*/ 11743403 w 11885969"/>
              <a:gd name="connsiteY727" fmla="*/ 2901006 h 6478119"/>
              <a:gd name="connsiteX728" fmla="*/ 11761823 w 11885969"/>
              <a:gd name="connsiteY728" fmla="*/ 3001992 h 6478119"/>
              <a:gd name="connsiteX729" fmla="*/ 11763659 w 11885969"/>
              <a:gd name="connsiteY729" fmla="*/ 3080443 h 6478119"/>
              <a:gd name="connsiteX730" fmla="*/ 11763973 w 11885969"/>
              <a:gd name="connsiteY730" fmla="*/ 3087591 h 6478119"/>
              <a:gd name="connsiteX731" fmla="*/ 11719181 w 11885969"/>
              <a:gd name="connsiteY731" fmla="*/ 3086519 h 6478119"/>
              <a:gd name="connsiteX732" fmla="*/ 11719265 w 11885969"/>
              <a:gd name="connsiteY732" fmla="*/ 3085457 h 6478119"/>
              <a:gd name="connsiteX733" fmla="*/ 11706357 w 11885969"/>
              <a:gd name="connsiteY733" fmla="*/ 2970478 h 6478119"/>
              <a:gd name="connsiteX734" fmla="*/ 11719403 w 11885969"/>
              <a:gd name="connsiteY734" fmla="*/ 2904497 h 6478119"/>
              <a:gd name="connsiteX735" fmla="*/ 11698449 w 11885969"/>
              <a:gd name="connsiteY735" fmla="*/ 2851001 h 6478119"/>
              <a:gd name="connsiteX736" fmla="*/ 11697567 w 11885969"/>
              <a:gd name="connsiteY736" fmla="*/ 2778330 h 6478119"/>
              <a:gd name="connsiteX737" fmla="*/ 11696723 w 11885969"/>
              <a:gd name="connsiteY737" fmla="*/ 2773217 h 6478119"/>
              <a:gd name="connsiteX738" fmla="*/ 11696740 w 11885969"/>
              <a:gd name="connsiteY738" fmla="*/ 2775195 h 6478119"/>
              <a:gd name="connsiteX739" fmla="*/ 11682577 w 11885969"/>
              <a:gd name="connsiteY739" fmla="*/ 2788233 h 6478119"/>
              <a:gd name="connsiteX740" fmla="*/ 11677391 w 11885969"/>
              <a:gd name="connsiteY740" fmla="*/ 2875097 h 6478119"/>
              <a:gd name="connsiteX741" fmla="*/ 11665157 w 11885969"/>
              <a:gd name="connsiteY741" fmla="*/ 2908878 h 6478119"/>
              <a:gd name="connsiteX742" fmla="*/ 11663971 w 11885969"/>
              <a:gd name="connsiteY742" fmla="*/ 2919324 h 6478119"/>
              <a:gd name="connsiteX743" fmla="*/ 11688918 w 11885969"/>
              <a:gd name="connsiteY743" fmla="*/ 3058767 h 6478119"/>
              <a:gd name="connsiteX744" fmla="*/ 11688824 w 11885969"/>
              <a:gd name="connsiteY744" fmla="*/ 3077429 h 6478119"/>
              <a:gd name="connsiteX745" fmla="*/ 11690536 w 11885969"/>
              <a:gd name="connsiteY745" fmla="*/ 3085835 h 6478119"/>
              <a:gd name="connsiteX746" fmla="*/ 11523587 w 11885969"/>
              <a:gd name="connsiteY746" fmla="*/ 3081844 h 6478119"/>
              <a:gd name="connsiteX747" fmla="*/ 11523501 w 11885969"/>
              <a:gd name="connsiteY747" fmla="*/ 3088657 h 6478119"/>
              <a:gd name="connsiteX748" fmla="*/ 11519767 w 11885969"/>
              <a:gd name="connsiteY748" fmla="*/ 3150505 h 6478119"/>
              <a:gd name="connsiteX749" fmla="*/ 11499557 w 11885969"/>
              <a:gd name="connsiteY749" fmla="*/ 3303590 h 6478119"/>
              <a:gd name="connsiteX750" fmla="*/ 11502289 w 11885969"/>
              <a:gd name="connsiteY750" fmla="*/ 3468024 h 6478119"/>
              <a:gd name="connsiteX751" fmla="*/ 11523351 w 11885969"/>
              <a:gd name="connsiteY751" fmla="*/ 3500954 h 6478119"/>
              <a:gd name="connsiteX752" fmla="*/ 11531339 w 11885969"/>
              <a:gd name="connsiteY752" fmla="*/ 3514786 h 6478119"/>
              <a:gd name="connsiteX753" fmla="*/ 11524677 w 11885969"/>
              <a:gd name="connsiteY753" fmla="*/ 3694892 h 6478119"/>
              <a:gd name="connsiteX754" fmla="*/ 11536738 w 11885969"/>
              <a:gd name="connsiteY754" fmla="*/ 3829346 h 6478119"/>
              <a:gd name="connsiteX755" fmla="*/ 11539466 w 11885969"/>
              <a:gd name="connsiteY755" fmla="*/ 3848265 h 6478119"/>
              <a:gd name="connsiteX756" fmla="*/ 11573619 w 11885969"/>
              <a:gd name="connsiteY756" fmla="*/ 3808053 h 6478119"/>
              <a:gd name="connsiteX757" fmla="*/ 11583661 w 11885969"/>
              <a:gd name="connsiteY757" fmla="*/ 3789956 h 6478119"/>
              <a:gd name="connsiteX758" fmla="*/ 11635433 w 11885969"/>
              <a:gd name="connsiteY758" fmla="*/ 3751868 h 6478119"/>
              <a:gd name="connsiteX759" fmla="*/ 11639155 w 11885969"/>
              <a:gd name="connsiteY759" fmla="*/ 3747669 h 6478119"/>
              <a:gd name="connsiteX760" fmla="*/ 11680106 w 11885969"/>
              <a:gd name="connsiteY760" fmla="*/ 3701482 h 6478119"/>
              <a:gd name="connsiteX761" fmla="*/ 11827779 w 11885969"/>
              <a:gd name="connsiteY761" fmla="*/ 3552688 h 6478119"/>
              <a:gd name="connsiteX762" fmla="*/ 11850353 w 11885969"/>
              <a:gd name="connsiteY762" fmla="*/ 3531456 h 6478119"/>
              <a:gd name="connsiteX763" fmla="*/ 11872344 w 11885969"/>
              <a:gd name="connsiteY763" fmla="*/ 3526958 h 6478119"/>
              <a:gd name="connsiteX764" fmla="*/ 11867150 w 11885969"/>
              <a:gd name="connsiteY764" fmla="*/ 3546353 h 6478119"/>
              <a:gd name="connsiteX765" fmla="*/ 11778520 w 11885969"/>
              <a:gd name="connsiteY765" fmla="*/ 3659009 h 6478119"/>
              <a:gd name="connsiteX766" fmla="*/ 11641192 w 11885969"/>
              <a:gd name="connsiteY766" fmla="*/ 3807980 h 6478119"/>
              <a:gd name="connsiteX767" fmla="*/ 11629137 w 11885969"/>
              <a:gd name="connsiteY767" fmla="*/ 3819039 h 6478119"/>
              <a:gd name="connsiteX768" fmla="*/ 11628964 w 11885969"/>
              <a:gd name="connsiteY768" fmla="*/ 3829385 h 6478119"/>
              <a:gd name="connsiteX769" fmla="*/ 11639310 w 11885969"/>
              <a:gd name="connsiteY769" fmla="*/ 3829561 h 6478119"/>
              <a:gd name="connsiteX770" fmla="*/ 11741728 w 11885969"/>
              <a:gd name="connsiteY770" fmla="*/ 3747885 h 6478119"/>
              <a:gd name="connsiteX771" fmla="*/ 11751836 w 11885969"/>
              <a:gd name="connsiteY771" fmla="*/ 3744099 h 6478119"/>
              <a:gd name="connsiteX772" fmla="*/ 11758049 w 11885969"/>
              <a:gd name="connsiteY772" fmla="*/ 3754859 h 6478119"/>
              <a:gd name="connsiteX773" fmla="*/ 11737553 w 11885969"/>
              <a:gd name="connsiteY773" fmla="*/ 3797435 h 6478119"/>
              <a:gd name="connsiteX774" fmla="*/ 11726926 w 11885969"/>
              <a:gd name="connsiteY774" fmla="*/ 3832262 h 6478119"/>
              <a:gd name="connsiteX775" fmla="*/ 11713637 w 11885969"/>
              <a:gd name="connsiteY775" fmla="*/ 3862481 h 6478119"/>
              <a:gd name="connsiteX776" fmla="*/ 11654897 w 11885969"/>
              <a:gd name="connsiteY776" fmla="*/ 3916889 h 6478119"/>
              <a:gd name="connsiteX777" fmla="*/ 11552544 w 11885969"/>
              <a:gd name="connsiteY777" fmla="*/ 4012874 h 6478119"/>
              <a:gd name="connsiteX778" fmla="*/ 11630983 w 11885969"/>
              <a:gd name="connsiteY778" fmla="*/ 3981934 h 6478119"/>
              <a:gd name="connsiteX779" fmla="*/ 11686411 w 11885969"/>
              <a:gd name="connsiteY779" fmla="*/ 3925339 h 6478119"/>
              <a:gd name="connsiteX780" fmla="*/ 11705090 w 11885969"/>
              <a:gd name="connsiteY780" fmla="*/ 3918653 h 6478119"/>
              <a:gd name="connsiteX781" fmla="*/ 11654747 w 11885969"/>
              <a:gd name="connsiteY781" fmla="*/ 3980510 h 6478119"/>
              <a:gd name="connsiteX782" fmla="*/ 11685071 w 11885969"/>
              <a:gd name="connsiteY782" fmla="*/ 3969152 h 6478119"/>
              <a:gd name="connsiteX783" fmla="*/ 11699074 w 11885969"/>
              <a:gd name="connsiteY783" fmla="*/ 3950820 h 6478119"/>
              <a:gd name="connsiteX784" fmla="*/ 11713791 w 11885969"/>
              <a:gd name="connsiteY784" fmla="*/ 3944372 h 6478119"/>
              <a:gd name="connsiteX785" fmla="*/ 11716281 w 11885969"/>
              <a:gd name="connsiteY785" fmla="*/ 3959332 h 6478119"/>
              <a:gd name="connsiteX786" fmla="*/ 11711975 w 11885969"/>
              <a:gd name="connsiteY786" fmla="*/ 3980263 h 6478119"/>
              <a:gd name="connsiteX787" fmla="*/ 11796840 w 11885969"/>
              <a:gd name="connsiteY787" fmla="*/ 3910770 h 6478119"/>
              <a:gd name="connsiteX788" fmla="*/ 11885969 w 11885969"/>
              <a:gd name="connsiteY788" fmla="*/ 3859311 h 6478119"/>
              <a:gd name="connsiteX789" fmla="*/ 11704726 w 11885969"/>
              <a:gd name="connsiteY789" fmla="*/ 4031587 h 6478119"/>
              <a:gd name="connsiteX790" fmla="*/ 11724531 w 11885969"/>
              <a:gd name="connsiteY790" fmla="*/ 4030400 h 6478119"/>
              <a:gd name="connsiteX791" fmla="*/ 11712951 w 11885969"/>
              <a:gd name="connsiteY791" fmla="*/ 4049382 h 6478119"/>
              <a:gd name="connsiteX792" fmla="*/ 11635835 w 11885969"/>
              <a:gd name="connsiteY792" fmla="*/ 4128747 h 6478119"/>
              <a:gd name="connsiteX793" fmla="*/ 11560775 w 11885969"/>
              <a:gd name="connsiteY793" fmla="*/ 4176183 h 6478119"/>
              <a:gd name="connsiteX794" fmla="*/ 11515387 w 11885969"/>
              <a:gd name="connsiteY794" fmla="*/ 4214684 h 6478119"/>
              <a:gd name="connsiteX795" fmla="*/ 11476625 w 11885969"/>
              <a:gd name="connsiteY795" fmla="*/ 4257559 h 6478119"/>
              <a:gd name="connsiteX796" fmla="*/ 11471430 w 11885969"/>
              <a:gd name="connsiteY796" fmla="*/ 4276954 h 6478119"/>
              <a:gd name="connsiteX797" fmla="*/ 11507145 w 11885969"/>
              <a:gd name="connsiteY797" fmla="*/ 4289128 h 6478119"/>
              <a:gd name="connsiteX798" fmla="*/ 11526233 w 11885969"/>
              <a:gd name="connsiteY798" fmla="*/ 4276056 h 6478119"/>
              <a:gd name="connsiteX799" fmla="*/ 11585171 w 11885969"/>
              <a:gd name="connsiteY799" fmla="*/ 4264574 h 6478119"/>
              <a:gd name="connsiteX800" fmla="*/ 11629260 w 11885969"/>
              <a:gd name="connsiteY800" fmla="*/ 4230921 h 6478119"/>
              <a:gd name="connsiteX801" fmla="*/ 11628437 w 11885969"/>
              <a:gd name="connsiteY801" fmla="*/ 4243693 h 6478119"/>
              <a:gd name="connsiteX802" fmla="*/ 11557706 w 11885969"/>
              <a:gd name="connsiteY802" fmla="*/ 4323470 h 6478119"/>
              <a:gd name="connsiteX803" fmla="*/ 11526907 w 11885969"/>
              <a:gd name="connsiteY803" fmla="*/ 4326905 h 6478119"/>
              <a:gd name="connsiteX804" fmla="*/ 11511221 w 11885969"/>
              <a:gd name="connsiteY804" fmla="*/ 4320590 h 6478119"/>
              <a:gd name="connsiteX805" fmla="*/ 11496497 w 11885969"/>
              <a:gd name="connsiteY805" fmla="*/ 4326635 h 6478119"/>
              <a:gd name="connsiteX806" fmla="*/ 11491396 w 11885969"/>
              <a:gd name="connsiteY806" fmla="*/ 4337638 h 6478119"/>
              <a:gd name="connsiteX807" fmla="*/ 11483517 w 11885969"/>
              <a:gd name="connsiteY807" fmla="*/ 4406072 h 6478119"/>
              <a:gd name="connsiteX808" fmla="*/ 11497207 w 11885969"/>
              <a:gd name="connsiteY808" fmla="*/ 4412291 h 6478119"/>
              <a:gd name="connsiteX809" fmla="*/ 11465833 w 11885969"/>
              <a:gd name="connsiteY809" fmla="*/ 4619395 h 6478119"/>
              <a:gd name="connsiteX810" fmla="*/ 11468917 w 11885969"/>
              <a:gd name="connsiteY810" fmla="*/ 4646516 h 6478119"/>
              <a:gd name="connsiteX811" fmla="*/ 11472199 w 11885969"/>
              <a:gd name="connsiteY811" fmla="*/ 4646949 h 6478119"/>
              <a:gd name="connsiteX812" fmla="*/ 11519935 w 11885969"/>
              <a:gd name="connsiteY812" fmla="*/ 4652043 h 6478119"/>
              <a:gd name="connsiteX813" fmla="*/ 11530921 w 11885969"/>
              <a:gd name="connsiteY813" fmla="*/ 4661386 h 6478119"/>
              <a:gd name="connsiteX814" fmla="*/ 11533031 w 11885969"/>
              <a:gd name="connsiteY814" fmla="*/ 4703425 h 6478119"/>
              <a:gd name="connsiteX815" fmla="*/ 11527804 w 11885969"/>
              <a:gd name="connsiteY815" fmla="*/ 4717918 h 6478119"/>
              <a:gd name="connsiteX816" fmla="*/ 11506773 w 11885969"/>
              <a:gd name="connsiteY816" fmla="*/ 4742642 h 6478119"/>
              <a:gd name="connsiteX817" fmla="*/ 11511773 w 11885969"/>
              <a:gd name="connsiteY817" fmla="*/ 4772936 h 6478119"/>
              <a:gd name="connsiteX818" fmla="*/ 11507775 w 11885969"/>
              <a:gd name="connsiteY818" fmla="*/ 4802678 h 6478119"/>
              <a:gd name="connsiteX819" fmla="*/ 11502548 w 11885969"/>
              <a:gd name="connsiteY819" fmla="*/ 4817170 h 6478119"/>
              <a:gd name="connsiteX820" fmla="*/ 11509187 w 11885969"/>
              <a:gd name="connsiteY820" fmla="*/ 4867796 h 6478119"/>
              <a:gd name="connsiteX821" fmla="*/ 11527039 w 11885969"/>
              <a:gd name="connsiteY821" fmla="*/ 4882982 h 6478119"/>
              <a:gd name="connsiteX822" fmla="*/ 11532184 w 11885969"/>
              <a:gd name="connsiteY822" fmla="*/ 4899192 h 6478119"/>
              <a:gd name="connsiteX823" fmla="*/ 11527714 w 11885969"/>
              <a:gd name="connsiteY823" fmla="*/ 4907229 h 6478119"/>
              <a:gd name="connsiteX824" fmla="*/ 11532631 w 11885969"/>
              <a:gd name="connsiteY824" fmla="*/ 4968226 h 6478119"/>
              <a:gd name="connsiteX825" fmla="*/ 11532055 w 11885969"/>
              <a:gd name="connsiteY825" fmla="*/ 5024553 h 6478119"/>
              <a:gd name="connsiteX826" fmla="*/ 11531706 w 11885969"/>
              <a:gd name="connsiteY826" fmla="*/ 5036092 h 6478119"/>
              <a:gd name="connsiteX827" fmla="*/ 11531253 w 11885969"/>
              <a:gd name="connsiteY827" fmla="*/ 5125665 h 6478119"/>
              <a:gd name="connsiteX828" fmla="*/ 11524629 w 11885969"/>
              <a:gd name="connsiteY828" fmla="*/ 5186316 h 6478119"/>
              <a:gd name="connsiteX829" fmla="*/ 11490522 w 11885969"/>
              <a:gd name="connsiteY829" fmla="*/ 5270936 h 6478119"/>
              <a:gd name="connsiteX830" fmla="*/ 11455123 w 11885969"/>
              <a:gd name="connsiteY830" fmla="*/ 5323685 h 6478119"/>
              <a:gd name="connsiteX831" fmla="*/ 11449918 w 11885969"/>
              <a:gd name="connsiteY831" fmla="*/ 5290848 h 6478119"/>
              <a:gd name="connsiteX832" fmla="*/ 11476834 w 11885969"/>
              <a:gd name="connsiteY832" fmla="*/ 5164601 h 6478119"/>
              <a:gd name="connsiteX833" fmla="*/ 11475543 w 11885969"/>
              <a:gd name="connsiteY833" fmla="*/ 5132729 h 6478119"/>
              <a:gd name="connsiteX834" fmla="*/ 11469253 w 11885969"/>
              <a:gd name="connsiteY834" fmla="*/ 5070562 h 6478119"/>
              <a:gd name="connsiteX835" fmla="*/ 11487909 w 11885969"/>
              <a:gd name="connsiteY835" fmla="*/ 4984635 h 6478119"/>
              <a:gd name="connsiteX836" fmla="*/ 11479055 w 11885969"/>
              <a:gd name="connsiteY836" fmla="*/ 4970002 h 6478119"/>
              <a:gd name="connsiteX837" fmla="*/ 11444172 w 11885969"/>
              <a:gd name="connsiteY837" fmla="*/ 4949800 h 6478119"/>
              <a:gd name="connsiteX838" fmla="*/ 11421868 w 11885969"/>
              <a:gd name="connsiteY838" fmla="*/ 5053930 h 6478119"/>
              <a:gd name="connsiteX839" fmla="*/ 11421170 w 11885969"/>
              <a:gd name="connsiteY839" fmla="*/ 5077010 h 6478119"/>
              <a:gd name="connsiteX840" fmla="*/ 11434265 w 11885969"/>
              <a:gd name="connsiteY840" fmla="*/ 5128393 h 6478119"/>
              <a:gd name="connsiteX841" fmla="*/ 11434509 w 11885969"/>
              <a:gd name="connsiteY841" fmla="*/ 5194885 h 6478119"/>
              <a:gd name="connsiteX842" fmla="*/ 11415460 w 11885969"/>
              <a:gd name="connsiteY842" fmla="*/ 5387008 h 6478119"/>
              <a:gd name="connsiteX843" fmla="*/ 11373749 w 11885969"/>
              <a:gd name="connsiteY843" fmla="*/ 5424917 h 6478119"/>
              <a:gd name="connsiteX844" fmla="*/ 11331568 w 11885969"/>
              <a:gd name="connsiteY844" fmla="*/ 5441119 h 6478119"/>
              <a:gd name="connsiteX845" fmla="*/ 11321524 w 11885969"/>
              <a:gd name="connsiteY845" fmla="*/ 5475188 h 6478119"/>
              <a:gd name="connsiteX846" fmla="*/ 11317669 w 11885969"/>
              <a:gd name="connsiteY846" fmla="*/ 5490848 h 6478119"/>
              <a:gd name="connsiteX847" fmla="*/ 11311253 w 11885969"/>
              <a:gd name="connsiteY847" fmla="*/ 5554043 h 6478119"/>
              <a:gd name="connsiteX848" fmla="*/ 11309182 w 11885969"/>
              <a:gd name="connsiteY848" fmla="*/ 5575955 h 6478119"/>
              <a:gd name="connsiteX849" fmla="*/ 11285854 w 11885969"/>
              <a:gd name="connsiteY849" fmla="*/ 5667377 h 6478119"/>
              <a:gd name="connsiteX850" fmla="*/ 11282554 w 11885969"/>
              <a:gd name="connsiteY850" fmla="*/ 5674039 h 6478119"/>
              <a:gd name="connsiteX851" fmla="*/ 11261381 w 11885969"/>
              <a:gd name="connsiteY851" fmla="*/ 5712844 h 6478119"/>
              <a:gd name="connsiteX852" fmla="*/ 11250865 w 11885969"/>
              <a:gd name="connsiteY852" fmla="*/ 5725207 h 6478119"/>
              <a:gd name="connsiteX853" fmla="*/ 11217354 w 11885969"/>
              <a:gd name="connsiteY853" fmla="*/ 5706174 h 6478119"/>
              <a:gd name="connsiteX854" fmla="*/ 11223196 w 11885969"/>
              <a:gd name="connsiteY854" fmla="*/ 5699305 h 6478119"/>
              <a:gd name="connsiteX855" fmla="*/ 11238179 w 11885969"/>
              <a:gd name="connsiteY855" fmla="*/ 5678907 h 6478119"/>
              <a:gd name="connsiteX856" fmla="*/ 11249453 w 11885969"/>
              <a:gd name="connsiteY856" fmla="*/ 5660089 h 6478119"/>
              <a:gd name="connsiteX857" fmla="*/ 11249883 w 11885969"/>
              <a:gd name="connsiteY857" fmla="*/ 5617844 h 6478119"/>
              <a:gd name="connsiteX858" fmla="*/ 11231335 w 11885969"/>
              <a:gd name="connsiteY858" fmla="*/ 5625740 h 6478119"/>
              <a:gd name="connsiteX859" fmla="*/ 11217521 w 11885969"/>
              <a:gd name="connsiteY859" fmla="*/ 5644765 h 6478119"/>
              <a:gd name="connsiteX860" fmla="*/ 11183699 w 11885969"/>
              <a:gd name="connsiteY860" fmla="*/ 5701220 h 6478119"/>
              <a:gd name="connsiteX861" fmla="*/ 11196119 w 11885969"/>
              <a:gd name="connsiteY861" fmla="*/ 5728357 h 6478119"/>
              <a:gd name="connsiteX862" fmla="*/ 11166153 w 11885969"/>
              <a:gd name="connsiteY862" fmla="*/ 5769152 h 6478119"/>
              <a:gd name="connsiteX863" fmla="*/ 11161069 w 11885969"/>
              <a:gd name="connsiteY863" fmla="*/ 5769563 h 6478119"/>
              <a:gd name="connsiteX864" fmla="*/ 11174597 w 11885969"/>
              <a:gd name="connsiteY864" fmla="*/ 5778701 h 6478119"/>
              <a:gd name="connsiteX865" fmla="*/ 11183451 w 11885969"/>
              <a:gd name="connsiteY865" fmla="*/ 5793335 h 6478119"/>
              <a:gd name="connsiteX866" fmla="*/ 11165515 w 11885969"/>
              <a:gd name="connsiteY866" fmla="*/ 5808854 h 6478119"/>
              <a:gd name="connsiteX867" fmla="*/ 11134463 w 11885969"/>
              <a:gd name="connsiteY867" fmla="*/ 5820320 h 6478119"/>
              <a:gd name="connsiteX868" fmla="*/ 11113639 w 11885969"/>
              <a:gd name="connsiteY868" fmla="*/ 5847586 h 6478119"/>
              <a:gd name="connsiteX869" fmla="*/ 11100949 w 11885969"/>
              <a:gd name="connsiteY869" fmla="*/ 5959892 h 6478119"/>
              <a:gd name="connsiteX870" fmla="*/ 11093302 w 11885969"/>
              <a:gd name="connsiteY870" fmla="*/ 6007837 h 6478119"/>
              <a:gd name="connsiteX871" fmla="*/ 11070898 w 11885969"/>
              <a:gd name="connsiteY871" fmla="*/ 6031392 h 6478119"/>
              <a:gd name="connsiteX872" fmla="*/ 11057105 w 11885969"/>
              <a:gd name="connsiteY872" fmla="*/ 6003089 h 6478119"/>
              <a:gd name="connsiteX873" fmla="*/ 11057865 w 11885969"/>
              <a:gd name="connsiteY873" fmla="*/ 5996634 h 6478119"/>
              <a:gd name="connsiteX874" fmla="*/ 11065411 w 11885969"/>
              <a:gd name="connsiteY874" fmla="*/ 5868115 h 6478119"/>
              <a:gd name="connsiteX875" fmla="*/ 11053363 w 11885969"/>
              <a:gd name="connsiteY875" fmla="*/ 5782112 h 6478119"/>
              <a:gd name="connsiteX876" fmla="*/ 11046496 w 11885969"/>
              <a:gd name="connsiteY876" fmla="*/ 5776272 h 6478119"/>
              <a:gd name="connsiteX877" fmla="*/ 11042027 w 11885969"/>
              <a:gd name="connsiteY877" fmla="*/ 5784309 h 6478119"/>
              <a:gd name="connsiteX878" fmla="*/ 11033911 w 11885969"/>
              <a:gd name="connsiteY878" fmla="*/ 5810546 h 6478119"/>
              <a:gd name="connsiteX879" fmla="*/ 11010667 w 11885969"/>
              <a:gd name="connsiteY879" fmla="*/ 5871264 h 6478119"/>
              <a:gd name="connsiteX880" fmla="*/ 10999613 w 11885969"/>
              <a:gd name="connsiteY880" fmla="*/ 6003903 h 6478119"/>
              <a:gd name="connsiteX881" fmla="*/ 11003241 w 11885969"/>
              <a:gd name="connsiteY881" fmla="*/ 6033027 h 6478119"/>
              <a:gd name="connsiteX882" fmla="*/ 11002087 w 11885969"/>
              <a:gd name="connsiteY882" fmla="*/ 6145681 h 6478119"/>
              <a:gd name="connsiteX883" fmla="*/ 10960521 w 11885969"/>
              <a:gd name="connsiteY883" fmla="*/ 6169508 h 6478119"/>
              <a:gd name="connsiteX884" fmla="*/ 10948223 w 11885969"/>
              <a:gd name="connsiteY884" fmla="*/ 6175618 h 6478119"/>
              <a:gd name="connsiteX885" fmla="*/ 10919449 w 11885969"/>
              <a:gd name="connsiteY885" fmla="*/ 6167713 h 6478119"/>
              <a:gd name="connsiteX886" fmla="*/ 10914039 w 11885969"/>
              <a:gd name="connsiteY886" fmla="*/ 6132337 h 6478119"/>
              <a:gd name="connsiteX887" fmla="*/ 10924225 w 11885969"/>
              <a:gd name="connsiteY887" fmla="*/ 6084187 h 6478119"/>
              <a:gd name="connsiteX888" fmla="*/ 10920659 w 11885969"/>
              <a:gd name="connsiteY888" fmla="*/ 6071685 h 6478119"/>
              <a:gd name="connsiteX889" fmla="*/ 10911745 w 11885969"/>
              <a:gd name="connsiteY889" fmla="*/ 6040429 h 6478119"/>
              <a:gd name="connsiteX890" fmla="*/ 10914779 w 11885969"/>
              <a:gd name="connsiteY890" fmla="*/ 6014602 h 6478119"/>
              <a:gd name="connsiteX891" fmla="*/ 10897997 w 11885969"/>
              <a:gd name="connsiteY891" fmla="*/ 5917469 h 6478119"/>
              <a:gd name="connsiteX892" fmla="*/ 10882815 w 11885969"/>
              <a:gd name="connsiteY892" fmla="*/ 5776721 h 6478119"/>
              <a:gd name="connsiteX893" fmla="*/ 10872200 w 11885969"/>
              <a:gd name="connsiteY893" fmla="*/ 5708509 h 6478119"/>
              <a:gd name="connsiteX894" fmla="*/ 10862588 w 11885969"/>
              <a:gd name="connsiteY894" fmla="*/ 5700333 h 6478119"/>
              <a:gd name="connsiteX895" fmla="*/ 10829835 w 11885969"/>
              <a:gd name="connsiteY895" fmla="*/ 5674843 h 6478119"/>
              <a:gd name="connsiteX896" fmla="*/ 10812127 w 11885969"/>
              <a:gd name="connsiteY896" fmla="*/ 5645577 h 6478119"/>
              <a:gd name="connsiteX897" fmla="*/ 10799359 w 11885969"/>
              <a:gd name="connsiteY897" fmla="*/ 5629983 h 6478119"/>
              <a:gd name="connsiteX898" fmla="*/ 10782781 w 11885969"/>
              <a:gd name="connsiteY898" fmla="*/ 5535391 h 6478119"/>
              <a:gd name="connsiteX899" fmla="*/ 10789731 w 11885969"/>
              <a:gd name="connsiteY899" fmla="*/ 5510528 h 6478119"/>
              <a:gd name="connsiteX900" fmla="*/ 10791042 w 11885969"/>
              <a:gd name="connsiteY900" fmla="*/ 5495072 h 6478119"/>
              <a:gd name="connsiteX901" fmla="*/ 10772227 w 11885969"/>
              <a:gd name="connsiteY901" fmla="*/ 5483803 h 6478119"/>
              <a:gd name="connsiteX902" fmla="*/ 10763639 w 11885969"/>
              <a:gd name="connsiteY902" fmla="*/ 5488336 h 6478119"/>
              <a:gd name="connsiteX903" fmla="*/ 10753246 w 11885969"/>
              <a:gd name="connsiteY903" fmla="*/ 5533945 h 6478119"/>
              <a:gd name="connsiteX904" fmla="*/ 10741315 w 11885969"/>
              <a:gd name="connsiteY904" fmla="*/ 5639793 h 6478119"/>
              <a:gd name="connsiteX905" fmla="*/ 10756071 w 11885969"/>
              <a:gd name="connsiteY905" fmla="*/ 5664181 h 6478119"/>
              <a:gd name="connsiteX906" fmla="*/ 10768224 w 11885969"/>
              <a:gd name="connsiteY906" fmla="*/ 5672152 h 6478119"/>
              <a:gd name="connsiteX907" fmla="*/ 10758673 w 11885969"/>
              <a:gd name="connsiteY907" fmla="*/ 5680598 h 6478119"/>
              <a:gd name="connsiteX908" fmla="*/ 10744857 w 11885969"/>
              <a:gd name="connsiteY908" fmla="*/ 5699623 h 6478119"/>
              <a:gd name="connsiteX909" fmla="*/ 10758506 w 11885969"/>
              <a:gd name="connsiteY909" fmla="*/ 5742008 h 6478119"/>
              <a:gd name="connsiteX910" fmla="*/ 10763651 w 11885969"/>
              <a:gd name="connsiteY910" fmla="*/ 5758219 h 6478119"/>
              <a:gd name="connsiteX911" fmla="*/ 10757377 w 11885969"/>
              <a:gd name="connsiteY911" fmla="*/ 5807332 h 6478119"/>
              <a:gd name="connsiteX912" fmla="*/ 10715665 w 11885969"/>
              <a:gd name="connsiteY912" fmla="*/ 5845242 h 6478119"/>
              <a:gd name="connsiteX913" fmla="*/ 10688119 w 11885969"/>
              <a:gd name="connsiteY913" fmla="*/ 5852585 h 6478119"/>
              <a:gd name="connsiteX914" fmla="*/ 10681193 w 11885969"/>
              <a:gd name="connsiteY914" fmla="*/ 5830122 h 6478119"/>
              <a:gd name="connsiteX915" fmla="*/ 10658385 w 11885969"/>
              <a:gd name="connsiteY915" fmla="*/ 5689989 h 6478119"/>
              <a:gd name="connsiteX916" fmla="*/ 10639061 w 11885969"/>
              <a:gd name="connsiteY916" fmla="*/ 5593064 h 6478119"/>
              <a:gd name="connsiteX917" fmla="*/ 10640577 w 11885969"/>
              <a:gd name="connsiteY917" fmla="*/ 5580150 h 6478119"/>
              <a:gd name="connsiteX918" fmla="*/ 10640107 w 11885969"/>
              <a:gd name="connsiteY918" fmla="*/ 5558444 h 6478119"/>
              <a:gd name="connsiteX919" fmla="*/ 10630085 w 11885969"/>
              <a:gd name="connsiteY919" fmla="*/ 5545184 h 6478119"/>
              <a:gd name="connsiteX920" fmla="*/ 10615843 w 11885969"/>
              <a:gd name="connsiteY920" fmla="*/ 5447847 h 6478119"/>
              <a:gd name="connsiteX921" fmla="*/ 10609493 w 11885969"/>
              <a:gd name="connsiteY921" fmla="*/ 5369059 h 6478119"/>
              <a:gd name="connsiteX922" fmla="*/ 10596807 w 11885969"/>
              <a:gd name="connsiteY922" fmla="*/ 5322759 h 6478119"/>
              <a:gd name="connsiteX923" fmla="*/ 10567211 w 11885969"/>
              <a:gd name="connsiteY923" fmla="*/ 5304687 h 6478119"/>
              <a:gd name="connsiteX924" fmla="*/ 10553395 w 11885969"/>
              <a:gd name="connsiteY924" fmla="*/ 5323711 h 6478119"/>
              <a:gd name="connsiteX925" fmla="*/ 10556673 w 11885969"/>
              <a:gd name="connsiteY925" fmla="*/ 5364377 h 6478119"/>
              <a:gd name="connsiteX926" fmla="*/ 10543414 w 11885969"/>
              <a:gd name="connsiteY926" fmla="*/ 5374403 h 6478119"/>
              <a:gd name="connsiteX927" fmla="*/ 10534271 w 11885969"/>
              <a:gd name="connsiteY927" fmla="*/ 5387934 h 6478119"/>
              <a:gd name="connsiteX928" fmla="*/ 10524720 w 11885969"/>
              <a:gd name="connsiteY928" fmla="*/ 5396381 h 6478119"/>
              <a:gd name="connsiteX929" fmla="*/ 10535705 w 11885969"/>
              <a:gd name="connsiteY929" fmla="*/ 5405726 h 6478119"/>
              <a:gd name="connsiteX930" fmla="*/ 10550871 w 11885969"/>
              <a:gd name="connsiteY930" fmla="*/ 5435196 h 6478119"/>
              <a:gd name="connsiteX931" fmla="*/ 10548596 w 11885969"/>
              <a:gd name="connsiteY931" fmla="*/ 5454566 h 6478119"/>
              <a:gd name="connsiteX932" fmla="*/ 10578640 w 11885969"/>
              <a:gd name="connsiteY932" fmla="*/ 5541671 h 6478119"/>
              <a:gd name="connsiteX933" fmla="*/ 10543180 w 11885969"/>
              <a:gd name="connsiteY933" fmla="*/ 5577796 h 6478119"/>
              <a:gd name="connsiteX934" fmla="*/ 10530676 w 11885969"/>
              <a:gd name="connsiteY934" fmla="*/ 5581365 h 6478119"/>
              <a:gd name="connsiteX935" fmla="*/ 10509526 w 11885969"/>
              <a:gd name="connsiteY935" fmla="*/ 5572843 h 6478119"/>
              <a:gd name="connsiteX936" fmla="*/ 10485877 w 11885969"/>
              <a:gd name="connsiteY936" fmla="*/ 5469872 h 6478119"/>
              <a:gd name="connsiteX937" fmla="*/ 10462881 w 11885969"/>
              <a:gd name="connsiteY937" fmla="*/ 5438476 h 6478119"/>
              <a:gd name="connsiteX938" fmla="*/ 10443429 w 11885969"/>
              <a:gd name="connsiteY938" fmla="*/ 5466910 h 6478119"/>
              <a:gd name="connsiteX939" fmla="*/ 10412643 w 11885969"/>
              <a:gd name="connsiteY939" fmla="*/ 5497539 h 6478119"/>
              <a:gd name="connsiteX940" fmla="*/ 10380423 w 11885969"/>
              <a:gd name="connsiteY940" fmla="*/ 5510379 h 6478119"/>
              <a:gd name="connsiteX941" fmla="*/ 10320921 w 11885969"/>
              <a:gd name="connsiteY941" fmla="*/ 5549725 h 6478119"/>
              <a:gd name="connsiteX942" fmla="*/ 10295650 w 11885969"/>
              <a:gd name="connsiteY942" fmla="*/ 5537700 h 6478119"/>
              <a:gd name="connsiteX943" fmla="*/ 10277701 w 11885969"/>
              <a:gd name="connsiteY943" fmla="*/ 5441943 h 6478119"/>
              <a:gd name="connsiteX944" fmla="*/ 10292971 w 11885969"/>
              <a:gd name="connsiteY944" fmla="*/ 5393381 h 6478119"/>
              <a:gd name="connsiteX945" fmla="*/ 10297234 w 11885969"/>
              <a:gd name="connsiteY945" fmla="*/ 5382804 h 6478119"/>
              <a:gd name="connsiteX946" fmla="*/ 10287234 w 11885969"/>
              <a:gd name="connsiteY946" fmla="*/ 5322218 h 6478119"/>
              <a:gd name="connsiteX947" fmla="*/ 10248330 w 11885969"/>
              <a:gd name="connsiteY947" fmla="*/ 5379086 h 6478119"/>
              <a:gd name="connsiteX948" fmla="*/ 10236996 w 11885969"/>
              <a:gd name="connsiteY948" fmla="*/ 5381281 h 6478119"/>
              <a:gd name="connsiteX949" fmla="*/ 10237139 w 11885969"/>
              <a:gd name="connsiteY949" fmla="*/ 5367200 h 6478119"/>
              <a:gd name="connsiteX950" fmla="*/ 10248619 w 11885969"/>
              <a:gd name="connsiteY950" fmla="*/ 5350922 h 6478119"/>
              <a:gd name="connsiteX951" fmla="*/ 10244704 w 11885969"/>
              <a:gd name="connsiteY951" fmla="*/ 5349960 h 6478119"/>
              <a:gd name="connsiteX952" fmla="*/ 10201558 w 11885969"/>
              <a:gd name="connsiteY952" fmla="*/ 5370078 h 6478119"/>
              <a:gd name="connsiteX953" fmla="*/ 10202582 w 11885969"/>
              <a:gd name="connsiteY953" fmla="*/ 5382786 h 6478119"/>
              <a:gd name="connsiteX954" fmla="*/ 10208895 w 11885969"/>
              <a:gd name="connsiteY954" fmla="*/ 5397625 h 6478119"/>
              <a:gd name="connsiteX955" fmla="*/ 10180650 w 11885969"/>
              <a:gd name="connsiteY955" fmla="*/ 5428049 h 6478119"/>
              <a:gd name="connsiteX956" fmla="*/ 10180454 w 11885969"/>
              <a:gd name="connsiteY956" fmla="*/ 5428206 h 6478119"/>
              <a:gd name="connsiteX957" fmla="*/ 10178785 w 11885969"/>
              <a:gd name="connsiteY957" fmla="*/ 5442250 h 6478119"/>
              <a:gd name="connsiteX958" fmla="*/ 10179921 w 11885969"/>
              <a:gd name="connsiteY958" fmla="*/ 5450068 h 6478119"/>
              <a:gd name="connsiteX959" fmla="*/ 10180391 w 11885969"/>
              <a:gd name="connsiteY959" fmla="*/ 5450613 h 6478119"/>
              <a:gd name="connsiteX960" fmla="*/ 10180085 w 11885969"/>
              <a:gd name="connsiteY960" fmla="*/ 5451199 h 6478119"/>
              <a:gd name="connsiteX961" fmla="*/ 10182301 w 11885969"/>
              <a:gd name="connsiteY961" fmla="*/ 5466441 h 6478119"/>
              <a:gd name="connsiteX962" fmla="*/ 10168505 w 11885969"/>
              <a:gd name="connsiteY962" fmla="*/ 5517009 h 6478119"/>
              <a:gd name="connsiteX963" fmla="*/ 10135347 w 11885969"/>
              <a:gd name="connsiteY963" fmla="*/ 5617403 h 6478119"/>
              <a:gd name="connsiteX964" fmla="*/ 10100687 w 11885969"/>
              <a:gd name="connsiteY964" fmla="*/ 5686439 h 6478119"/>
              <a:gd name="connsiteX965" fmla="*/ 10049381 w 11885969"/>
              <a:gd name="connsiteY965" fmla="*/ 5678195 h 6478119"/>
              <a:gd name="connsiteX966" fmla="*/ 10018765 w 11885969"/>
              <a:gd name="connsiteY966" fmla="*/ 5674120 h 6478119"/>
              <a:gd name="connsiteX967" fmla="*/ 10018567 w 11885969"/>
              <a:gd name="connsiteY967" fmla="*/ 5654266 h 6478119"/>
              <a:gd name="connsiteX968" fmla="*/ 10017264 w 11885969"/>
              <a:gd name="connsiteY968" fmla="*/ 5642764 h 6478119"/>
              <a:gd name="connsiteX969" fmla="*/ 9975861 w 11885969"/>
              <a:gd name="connsiteY969" fmla="*/ 5591932 h 6478119"/>
              <a:gd name="connsiteX970" fmla="*/ 9965837 w 11885969"/>
              <a:gd name="connsiteY970" fmla="*/ 5582099 h 6478119"/>
              <a:gd name="connsiteX971" fmla="*/ 9944973 w 11885969"/>
              <a:gd name="connsiteY971" fmla="*/ 5600568 h 6478119"/>
              <a:gd name="connsiteX972" fmla="*/ 9898841 w 11885969"/>
              <a:gd name="connsiteY972" fmla="*/ 5553358 h 6478119"/>
              <a:gd name="connsiteX973" fmla="*/ 9884780 w 11885969"/>
              <a:gd name="connsiteY973" fmla="*/ 5456594 h 6478119"/>
              <a:gd name="connsiteX974" fmla="*/ 9873081 w 11885969"/>
              <a:gd name="connsiteY974" fmla="*/ 5438043 h 6478119"/>
              <a:gd name="connsiteX975" fmla="*/ 9849435 w 11885969"/>
              <a:gd name="connsiteY975" fmla="*/ 5456140 h 6478119"/>
              <a:gd name="connsiteX976" fmla="*/ 9846305 w 11885969"/>
              <a:gd name="connsiteY976" fmla="*/ 5501046 h 6478119"/>
              <a:gd name="connsiteX977" fmla="*/ 9842458 w 11885969"/>
              <a:gd name="connsiteY977" fmla="*/ 5594010 h 6478119"/>
              <a:gd name="connsiteX978" fmla="*/ 9841349 w 11885969"/>
              <a:gd name="connsiteY978" fmla="*/ 5602360 h 6478119"/>
              <a:gd name="connsiteX979" fmla="*/ 9827651 w 11885969"/>
              <a:gd name="connsiteY979" fmla="*/ 5662855 h 6478119"/>
              <a:gd name="connsiteX980" fmla="*/ 9825299 w 11885969"/>
              <a:gd name="connsiteY980" fmla="*/ 5947217 h 6478119"/>
              <a:gd name="connsiteX981" fmla="*/ 9812786 w 11885969"/>
              <a:gd name="connsiteY981" fmla="*/ 5966796 h 6478119"/>
              <a:gd name="connsiteX982" fmla="*/ 9795988 w 11885969"/>
              <a:gd name="connsiteY982" fmla="*/ 5954647 h 6478119"/>
              <a:gd name="connsiteX983" fmla="*/ 9770079 w 11885969"/>
              <a:gd name="connsiteY983" fmla="*/ 5904461 h 6478119"/>
              <a:gd name="connsiteX984" fmla="*/ 9752420 w 11885969"/>
              <a:gd name="connsiteY984" fmla="*/ 5845461 h 6478119"/>
              <a:gd name="connsiteX985" fmla="*/ 9741905 w 11885969"/>
              <a:gd name="connsiteY985" fmla="*/ 5785994 h 6478119"/>
              <a:gd name="connsiteX986" fmla="*/ 9700057 w 11885969"/>
              <a:gd name="connsiteY986" fmla="*/ 5770511 h 6478119"/>
              <a:gd name="connsiteX987" fmla="*/ 9684195 w 11885969"/>
              <a:gd name="connsiteY987" fmla="*/ 5772649 h 6478119"/>
              <a:gd name="connsiteX988" fmla="*/ 9688826 w 11885969"/>
              <a:gd name="connsiteY988" fmla="*/ 5759102 h 6478119"/>
              <a:gd name="connsiteX989" fmla="*/ 9682867 w 11885969"/>
              <a:gd name="connsiteY989" fmla="*/ 5718654 h 6478119"/>
              <a:gd name="connsiteX990" fmla="*/ 9653185 w 11885969"/>
              <a:gd name="connsiteY990" fmla="*/ 5728866 h 6478119"/>
              <a:gd name="connsiteX991" fmla="*/ 9637813 w 11885969"/>
              <a:gd name="connsiteY991" fmla="*/ 5780640 h 6478119"/>
              <a:gd name="connsiteX992" fmla="*/ 9635596 w 11885969"/>
              <a:gd name="connsiteY992" fmla="*/ 5797341 h 6478119"/>
              <a:gd name="connsiteX993" fmla="*/ 9623626 w 11885969"/>
              <a:gd name="connsiteY993" fmla="*/ 5791498 h 6478119"/>
              <a:gd name="connsiteX994" fmla="*/ 9606187 w 11885969"/>
              <a:gd name="connsiteY994" fmla="*/ 5794843 h 6478119"/>
              <a:gd name="connsiteX995" fmla="*/ 9575345 w 11885969"/>
              <a:gd name="connsiteY995" fmla="*/ 5888465 h 6478119"/>
              <a:gd name="connsiteX996" fmla="*/ 9574403 w 11885969"/>
              <a:gd name="connsiteY996" fmla="*/ 5910049 h 6478119"/>
              <a:gd name="connsiteX997" fmla="*/ 9571178 w 11885969"/>
              <a:gd name="connsiteY997" fmla="*/ 5926442 h 6478119"/>
              <a:gd name="connsiteX998" fmla="*/ 9570871 w 11885969"/>
              <a:gd name="connsiteY998" fmla="*/ 5984905 h 6478119"/>
              <a:gd name="connsiteX999" fmla="*/ 9576859 w 11885969"/>
              <a:gd name="connsiteY999" fmla="*/ 5989260 h 6478119"/>
              <a:gd name="connsiteX1000" fmla="*/ 9572503 w 11885969"/>
              <a:gd name="connsiteY1000" fmla="*/ 5995252 h 6478119"/>
              <a:gd name="connsiteX1001" fmla="*/ 9575769 w 11885969"/>
              <a:gd name="connsiteY1001" fmla="*/ 6015943 h 6478119"/>
              <a:gd name="connsiteX1002" fmla="*/ 9569779 w 11885969"/>
              <a:gd name="connsiteY1002" fmla="*/ 6011588 h 6478119"/>
              <a:gd name="connsiteX1003" fmla="*/ 9567439 w 11885969"/>
              <a:gd name="connsiteY1003" fmla="*/ 6009317 h 6478119"/>
              <a:gd name="connsiteX1004" fmla="*/ 9568146 w 11885969"/>
              <a:gd name="connsiteY1004" fmla="*/ 6001244 h 6478119"/>
              <a:gd name="connsiteX1005" fmla="*/ 9565085 w 11885969"/>
              <a:gd name="connsiteY1005" fmla="*/ 6007028 h 6478119"/>
              <a:gd name="connsiteX1006" fmla="*/ 9567439 w 11885969"/>
              <a:gd name="connsiteY1006" fmla="*/ 6009317 h 6478119"/>
              <a:gd name="connsiteX1007" fmla="*/ 9566461 w 11885969"/>
              <a:gd name="connsiteY1007" fmla="*/ 6020481 h 6478119"/>
              <a:gd name="connsiteX1008" fmla="*/ 9563239 w 11885969"/>
              <a:gd name="connsiteY1008" fmla="*/ 6070944 h 6478119"/>
              <a:gd name="connsiteX1009" fmla="*/ 9506825 w 11885969"/>
              <a:gd name="connsiteY1009" fmla="*/ 5930751 h 6478119"/>
              <a:gd name="connsiteX1010" fmla="*/ 9502145 w 11885969"/>
              <a:gd name="connsiteY1010" fmla="*/ 5906291 h 6478119"/>
              <a:gd name="connsiteX1011" fmla="*/ 9490736 w 11885969"/>
              <a:gd name="connsiteY1011" fmla="*/ 5885704 h 6478119"/>
              <a:gd name="connsiteX1012" fmla="*/ 9463052 w 11885969"/>
              <a:gd name="connsiteY1012" fmla="*/ 5816872 h 6478119"/>
              <a:gd name="connsiteX1013" fmla="*/ 9432558 w 11885969"/>
              <a:gd name="connsiteY1013" fmla="*/ 5865216 h 6478119"/>
              <a:gd name="connsiteX1014" fmla="*/ 9412804 w 11885969"/>
              <a:gd name="connsiteY1014" fmla="*/ 5875334 h 6478119"/>
              <a:gd name="connsiteX1015" fmla="*/ 9387460 w 11885969"/>
              <a:gd name="connsiteY1015" fmla="*/ 5842219 h 6478119"/>
              <a:gd name="connsiteX1016" fmla="*/ 9361179 w 11885969"/>
              <a:gd name="connsiteY1016" fmla="*/ 5794818 h 6478119"/>
              <a:gd name="connsiteX1017" fmla="*/ 9349946 w 11885969"/>
              <a:gd name="connsiteY1017" fmla="*/ 5783409 h 6478119"/>
              <a:gd name="connsiteX1018" fmla="*/ 9339381 w 11885969"/>
              <a:gd name="connsiteY1018" fmla="*/ 5798998 h 6478119"/>
              <a:gd name="connsiteX1019" fmla="*/ 9338370 w 11885969"/>
              <a:gd name="connsiteY1019" fmla="*/ 5817274 h 6478119"/>
              <a:gd name="connsiteX1020" fmla="*/ 9334177 w 11885969"/>
              <a:gd name="connsiteY1020" fmla="*/ 5955515 h 6478119"/>
              <a:gd name="connsiteX1021" fmla="*/ 9297648 w 11885969"/>
              <a:gd name="connsiteY1021" fmla="*/ 5995975 h 6478119"/>
              <a:gd name="connsiteX1022" fmla="*/ 9277153 w 11885969"/>
              <a:gd name="connsiteY1022" fmla="*/ 6011661 h 6478119"/>
              <a:gd name="connsiteX1023" fmla="*/ 9274468 w 11885969"/>
              <a:gd name="connsiteY1023" fmla="*/ 6021218 h 6478119"/>
              <a:gd name="connsiteX1024" fmla="*/ 9236904 w 11885969"/>
              <a:gd name="connsiteY1024" fmla="*/ 6037465 h 6478119"/>
              <a:gd name="connsiteX1025" fmla="*/ 9227053 w 11885969"/>
              <a:gd name="connsiteY1025" fmla="*/ 6004995 h 6478119"/>
              <a:gd name="connsiteX1026" fmla="*/ 9219375 w 11885969"/>
              <a:gd name="connsiteY1026" fmla="*/ 5870841 h 6478119"/>
              <a:gd name="connsiteX1027" fmla="*/ 9198956 w 11885969"/>
              <a:gd name="connsiteY1027" fmla="*/ 5853960 h 6478119"/>
              <a:gd name="connsiteX1028" fmla="*/ 9185236 w 11885969"/>
              <a:gd name="connsiteY1028" fmla="*/ 5871963 h 6478119"/>
              <a:gd name="connsiteX1029" fmla="*/ 9176267 w 11885969"/>
              <a:gd name="connsiteY1029" fmla="*/ 5928837 h 6478119"/>
              <a:gd name="connsiteX1030" fmla="*/ 9157351 w 11885969"/>
              <a:gd name="connsiteY1030" fmla="*/ 5943316 h 6478119"/>
              <a:gd name="connsiteX1031" fmla="*/ 9158730 w 11885969"/>
              <a:gd name="connsiteY1031" fmla="*/ 5922256 h 6478119"/>
              <a:gd name="connsiteX1032" fmla="*/ 9163361 w 11885969"/>
              <a:gd name="connsiteY1032" fmla="*/ 5908709 h 6478119"/>
              <a:gd name="connsiteX1033" fmla="*/ 9131343 w 11885969"/>
              <a:gd name="connsiteY1033" fmla="*/ 5883202 h 6478119"/>
              <a:gd name="connsiteX1034" fmla="*/ 9115381 w 11885969"/>
              <a:gd name="connsiteY1034" fmla="*/ 5875414 h 6478119"/>
              <a:gd name="connsiteX1035" fmla="*/ 9098439 w 11885969"/>
              <a:gd name="connsiteY1035" fmla="*/ 5768355 h 6478119"/>
              <a:gd name="connsiteX1036" fmla="*/ 9105243 w 11885969"/>
              <a:gd name="connsiteY1036" fmla="*/ 5653123 h 6478119"/>
              <a:gd name="connsiteX1037" fmla="*/ 9100814 w 11885969"/>
              <a:gd name="connsiteY1037" fmla="*/ 5526483 h 6478119"/>
              <a:gd name="connsiteX1038" fmla="*/ 9103031 w 11885969"/>
              <a:gd name="connsiteY1038" fmla="*/ 5509783 h 6478119"/>
              <a:gd name="connsiteX1039" fmla="*/ 9122597 w 11885969"/>
              <a:gd name="connsiteY1039" fmla="*/ 5319772 h 6478119"/>
              <a:gd name="connsiteX1040" fmla="*/ 9106809 w 11885969"/>
              <a:gd name="connsiteY1040" fmla="*/ 5289345 h 6478119"/>
              <a:gd name="connsiteX1041" fmla="*/ 9082055 w 11885969"/>
              <a:gd name="connsiteY1041" fmla="*/ 5315792 h 6478119"/>
              <a:gd name="connsiteX1042" fmla="*/ 9069234 w 11885969"/>
              <a:gd name="connsiteY1042" fmla="*/ 5369676 h 6478119"/>
              <a:gd name="connsiteX1043" fmla="*/ 9068839 w 11885969"/>
              <a:gd name="connsiteY1043" fmla="*/ 5375091 h 6478119"/>
              <a:gd name="connsiteX1044" fmla="*/ 9070106 w 11885969"/>
              <a:gd name="connsiteY1044" fmla="*/ 5378241 h 6478119"/>
              <a:gd name="connsiteX1045" fmla="*/ 9068859 w 11885969"/>
              <a:gd name="connsiteY1045" fmla="*/ 5406786 h 6478119"/>
              <a:gd name="connsiteX1046" fmla="*/ 9072837 w 11885969"/>
              <a:gd name="connsiteY1046" fmla="*/ 5427870 h 6478119"/>
              <a:gd name="connsiteX1047" fmla="*/ 9069881 w 11885969"/>
              <a:gd name="connsiteY1047" fmla="*/ 5450137 h 6478119"/>
              <a:gd name="connsiteX1048" fmla="*/ 9066789 w 11885969"/>
              <a:gd name="connsiteY1048" fmla="*/ 5451378 h 6478119"/>
              <a:gd name="connsiteX1049" fmla="*/ 9066348 w 11885969"/>
              <a:gd name="connsiteY1049" fmla="*/ 5504301 h 6478119"/>
              <a:gd name="connsiteX1050" fmla="*/ 9046065 w 11885969"/>
              <a:gd name="connsiteY1050" fmla="*/ 5615504 h 6478119"/>
              <a:gd name="connsiteX1051" fmla="*/ 9029539 w 11885969"/>
              <a:gd name="connsiteY1051" fmla="*/ 5600647 h 6478119"/>
              <a:gd name="connsiteX1052" fmla="*/ 9018672 w 11885969"/>
              <a:gd name="connsiteY1052" fmla="*/ 5790015 h 6478119"/>
              <a:gd name="connsiteX1053" fmla="*/ 8998467 w 11885969"/>
              <a:gd name="connsiteY1053" fmla="*/ 6000853 h 6478119"/>
              <a:gd name="connsiteX1054" fmla="*/ 8972040 w 11885969"/>
              <a:gd name="connsiteY1054" fmla="*/ 5997009 h 6478119"/>
              <a:gd name="connsiteX1055" fmla="*/ 8962698 w 11885969"/>
              <a:gd name="connsiteY1055" fmla="*/ 6018481 h 6478119"/>
              <a:gd name="connsiteX1056" fmla="*/ 8956630 w 11885969"/>
              <a:gd name="connsiteY1056" fmla="*/ 6003071 h 6478119"/>
              <a:gd name="connsiteX1057" fmla="*/ 8956072 w 11885969"/>
              <a:gd name="connsiteY1057" fmla="*/ 5992612 h 6478119"/>
              <a:gd name="connsiteX1058" fmla="*/ 8949446 w 11885969"/>
              <a:gd name="connsiteY1058" fmla="*/ 5966742 h 6478119"/>
              <a:gd name="connsiteX1059" fmla="*/ 8959905 w 11885969"/>
              <a:gd name="connsiteY1059" fmla="*/ 5966187 h 6478119"/>
              <a:gd name="connsiteX1060" fmla="*/ 8964297 w 11885969"/>
              <a:gd name="connsiteY1060" fmla="*/ 5950222 h 6478119"/>
              <a:gd name="connsiteX1061" fmla="*/ 8970364 w 11885969"/>
              <a:gd name="connsiteY1061" fmla="*/ 5965633 h 6478119"/>
              <a:gd name="connsiteX1062" fmla="*/ 8970923 w 11885969"/>
              <a:gd name="connsiteY1062" fmla="*/ 5976091 h 6478119"/>
              <a:gd name="connsiteX1063" fmla="*/ 8980189 w 11885969"/>
              <a:gd name="connsiteY1063" fmla="*/ 5854985 h 6478119"/>
              <a:gd name="connsiteX1064" fmla="*/ 8996563 w 11885969"/>
              <a:gd name="connsiteY1064" fmla="*/ 5670569 h 6478119"/>
              <a:gd name="connsiteX1065" fmla="*/ 9019638 w 11885969"/>
              <a:gd name="connsiteY1065" fmla="*/ 5611660 h 6478119"/>
              <a:gd name="connsiteX1066" fmla="*/ 9005269 w 11885969"/>
              <a:gd name="connsiteY1066" fmla="*/ 5539003 h 6478119"/>
              <a:gd name="connsiteX1067" fmla="*/ 9015373 w 11885969"/>
              <a:gd name="connsiteY1067" fmla="*/ 5501103 h 6478119"/>
              <a:gd name="connsiteX1068" fmla="*/ 9017033 w 11885969"/>
              <a:gd name="connsiteY1068" fmla="*/ 5488496 h 6478119"/>
              <a:gd name="connsiteX1069" fmla="*/ 8994343 w 11885969"/>
              <a:gd name="connsiteY1069" fmla="*/ 5581715 h 6478119"/>
              <a:gd name="connsiteX1070" fmla="*/ 8974645 w 11885969"/>
              <a:gd name="connsiteY1070" fmla="*/ 5698064 h 6478119"/>
              <a:gd name="connsiteX1071" fmla="*/ 8930723 w 11885969"/>
              <a:gd name="connsiteY1071" fmla="*/ 5794193 h 6478119"/>
              <a:gd name="connsiteX1072" fmla="*/ 8920623 w 11885969"/>
              <a:gd name="connsiteY1072" fmla="*/ 5816925 h 6478119"/>
              <a:gd name="connsiteX1073" fmla="*/ 8892293 w 11885969"/>
              <a:gd name="connsiteY1073" fmla="*/ 5923627 h 6478119"/>
              <a:gd name="connsiteX1074" fmla="*/ 8868768 w 11885969"/>
              <a:gd name="connsiteY1074" fmla="*/ 5994145 h 6478119"/>
              <a:gd name="connsiteX1075" fmla="*/ 8846795 w 11885969"/>
              <a:gd name="connsiteY1075" fmla="*/ 6020963 h 6478119"/>
              <a:gd name="connsiteX1076" fmla="*/ 8820810 w 11885969"/>
              <a:gd name="connsiteY1076" fmla="*/ 6003342 h 6478119"/>
              <a:gd name="connsiteX1077" fmla="*/ 8803869 w 11885969"/>
              <a:gd name="connsiteY1077" fmla="*/ 5896282 h 6478119"/>
              <a:gd name="connsiteX1078" fmla="*/ 8759947 w 11885969"/>
              <a:gd name="connsiteY1078" fmla="*/ 5992412 h 6478119"/>
              <a:gd name="connsiteX1079" fmla="*/ 8750587 w 11885969"/>
              <a:gd name="connsiteY1079" fmla="*/ 6009577 h 6478119"/>
              <a:gd name="connsiteX1080" fmla="*/ 8739355 w 11885969"/>
              <a:gd name="connsiteY1080" fmla="*/ 5998169 h 6478119"/>
              <a:gd name="connsiteX1081" fmla="*/ 8719035 w 11885969"/>
              <a:gd name="connsiteY1081" fmla="*/ 5991216 h 6478119"/>
              <a:gd name="connsiteX1082" fmla="*/ 8714871 w 11885969"/>
              <a:gd name="connsiteY1082" fmla="*/ 6011907 h 6478119"/>
              <a:gd name="connsiteX1083" fmla="*/ 8709599 w 11885969"/>
              <a:gd name="connsiteY1083" fmla="*/ 6040947 h 6478119"/>
              <a:gd name="connsiteX1084" fmla="*/ 8671937 w 11885969"/>
              <a:gd name="connsiteY1084" fmla="*/ 6047266 h 6478119"/>
              <a:gd name="connsiteX1085" fmla="*/ 8685560 w 11885969"/>
              <a:gd name="connsiteY1085" fmla="*/ 6019336 h 6478119"/>
              <a:gd name="connsiteX1086" fmla="*/ 8693811 w 11885969"/>
              <a:gd name="connsiteY1086" fmla="*/ 6010520 h 6478119"/>
              <a:gd name="connsiteX1087" fmla="*/ 8672014 w 11885969"/>
              <a:gd name="connsiteY1087" fmla="*/ 6014701 h 6478119"/>
              <a:gd name="connsiteX1088" fmla="*/ 8655585 w 11885969"/>
              <a:gd name="connsiteY1088" fmla="*/ 5999770 h 6478119"/>
              <a:gd name="connsiteX1089" fmla="*/ 8653073 w 11885969"/>
              <a:gd name="connsiteY1089" fmla="*/ 5986687 h 6478119"/>
              <a:gd name="connsiteX1090" fmla="*/ 8610266 w 11885969"/>
              <a:gd name="connsiteY1090" fmla="*/ 5914427 h 6478119"/>
              <a:gd name="connsiteX1091" fmla="*/ 8574136 w 11885969"/>
              <a:gd name="connsiteY1091" fmla="*/ 5834554 h 6478119"/>
              <a:gd name="connsiteX1092" fmla="*/ 8566797 w 11885969"/>
              <a:gd name="connsiteY1092" fmla="*/ 5815166 h 6478119"/>
              <a:gd name="connsiteX1093" fmla="*/ 8542831 w 11885969"/>
              <a:gd name="connsiteY1093" fmla="*/ 5760992 h 6478119"/>
              <a:gd name="connsiteX1094" fmla="*/ 8512020 w 11885969"/>
              <a:gd name="connsiteY1094" fmla="*/ 5737062 h 6478119"/>
              <a:gd name="connsiteX1095" fmla="*/ 8495492 w 11885969"/>
              <a:gd name="connsiteY1095" fmla="*/ 5712203 h 6478119"/>
              <a:gd name="connsiteX1096" fmla="*/ 8486209 w 11885969"/>
              <a:gd name="connsiteY1096" fmla="*/ 5696804 h 6478119"/>
              <a:gd name="connsiteX1097" fmla="*/ 8479434 w 11885969"/>
              <a:gd name="connsiteY1097" fmla="*/ 5694487 h 6478119"/>
              <a:gd name="connsiteX1098" fmla="*/ 8473275 w 11885969"/>
              <a:gd name="connsiteY1098" fmla="*/ 5668883 h 6478119"/>
              <a:gd name="connsiteX1099" fmla="*/ 8468462 w 11885969"/>
              <a:gd name="connsiteY1099" fmla="*/ 5663817 h 6478119"/>
              <a:gd name="connsiteX1100" fmla="*/ 8462779 w 11885969"/>
              <a:gd name="connsiteY1100" fmla="*/ 5686628 h 6478119"/>
              <a:gd name="connsiteX1101" fmla="*/ 8467155 w 11885969"/>
              <a:gd name="connsiteY1101" fmla="*/ 5714387 h 6478119"/>
              <a:gd name="connsiteX1102" fmla="*/ 8464412 w 11885969"/>
              <a:gd name="connsiteY1102" fmla="*/ 5722439 h 6478119"/>
              <a:gd name="connsiteX1103" fmla="*/ 8446239 w 11885969"/>
              <a:gd name="connsiteY1103" fmla="*/ 5769639 h 6478119"/>
              <a:gd name="connsiteX1104" fmla="*/ 8436172 w 11885969"/>
              <a:gd name="connsiteY1104" fmla="*/ 5785244 h 6478119"/>
              <a:gd name="connsiteX1105" fmla="*/ 8395301 w 11885969"/>
              <a:gd name="connsiteY1105" fmla="*/ 5768699 h 6478119"/>
              <a:gd name="connsiteX1106" fmla="*/ 8400892 w 11885969"/>
              <a:gd name="connsiteY1106" fmla="*/ 5760029 h 6478119"/>
              <a:gd name="connsiteX1107" fmla="*/ 8414817 w 11885969"/>
              <a:gd name="connsiteY1107" fmla="*/ 5734639 h 6478119"/>
              <a:gd name="connsiteX1108" fmla="*/ 8424771 w 11885969"/>
              <a:gd name="connsiteY1108" fmla="*/ 5711599 h 6478119"/>
              <a:gd name="connsiteX1109" fmla="*/ 8418903 w 11885969"/>
              <a:gd name="connsiteY1109" fmla="*/ 5663621 h 6478119"/>
              <a:gd name="connsiteX1110" fmla="*/ 8399054 w 11885969"/>
              <a:gd name="connsiteY1110" fmla="*/ 5675367 h 6478119"/>
              <a:gd name="connsiteX1111" fmla="*/ 8386249 w 11885969"/>
              <a:gd name="connsiteY1111" fmla="*/ 5699024 h 6478119"/>
              <a:gd name="connsiteX1112" fmla="*/ 8356385 w 11885969"/>
              <a:gd name="connsiteY1112" fmla="*/ 5768145 h 6478119"/>
              <a:gd name="connsiteX1113" fmla="*/ 8374555 w 11885969"/>
              <a:gd name="connsiteY1113" fmla="*/ 5797054 h 6478119"/>
              <a:gd name="connsiteX1114" fmla="*/ 8346707 w 11885969"/>
              <a:gd name="connsiteY1114" fmla="*/ 5847835 h 6478119"/>
              <a:gd name="connsiteX1115" fmla="*/ 8341003 w 11885969"/>
              <a:gd name="connsiteY1115" fmla="*/ 5849066 h 6478119"/>
              <a:gd name="connsiteX1116" fmla="*/ 8357721 w 11885969"/>
              <a:gd name="connsiteY1116" fmla="*/ 5857393 h 6478119"/>
              <a:gd name="connsiteX1117" fmla="*/ 8369966 w 11885969"/>
              <a:gd name="connsiteY1117" fmla="*/ 5872658 h 6478119"/>
              <a:gd name="connsiteX1118" fmla="*/ 8351960 w 11885969"/>
              <a:gd name="connsiteY1118" fmla="*/ 5892960 h 6478119"/>
              <a:gd name="connsiteX1119" fmla="*/ 8318465 w 11885969"/>
              <a:gd name="connsiteY1119" fmla="*/ 5910638 h 6478119"/>
              <a:gd name="connsiteX1120" fmla="*/ 8298950 w 11885969"/>
              <a:gd name="connsiteY1120" fmla="*/ 5944696 h 6478119"/>
              <a:gd name="connsiteX1121" fmla="*/ 8301459 w 11885969"/>
              <a:gd name="connsiteY1121" fmla="*/ 6073983 h 6478119"/>
              <a:gd name="connsiteX1122" fmla="*/ 8300001 w 11885969"/>
              <a:gd name="connsiteY1122" fmla="*/ 6129511 h 6478119"/>
              <a:gd name="connsiteX1123" fmla="*/ 8278137 w 11885969"/>
              <a:gd name="connsiteY1123" fmla="*/ 6159599 h 6478119"/>
              <a:gd name="connsiteX1124" fmla="*/ 8258234 w 11885969"/>
              <a:gd name="connsiteY1124" fmla="*/ 6129575 h 6478119"/>
              <a:gd name="connsiteX1125" fmla="*/ 8258123 w 11885969"/>
              <a:gd name="connsiteY1125" fmla="*/ 6122137 h 6478119"/>
              <a:gd name="connsiteX1126" fmla="*/ 8247341 w 11885969"/>
              <a:gd name="connsiteY1126" fmla="*/ 5975238 h 6478119"/>
              <a:gd name="connsiteX1127" fmla="*/ 8220732 w 11885969"/>
              <a:gd name="connsiteY1127" fmla="*/ 5879508 h 6478119"/>
              <a:gd name="connsiteX1128" fmla="*/ 8212066 w 11885969"/>
              <a:gd name="connsiteY1128" fmla="*/ 5873918 h 6478119"/>
              <a:gd name="connsiteX1129" fmla="*/ 8208207 w 11885969"/>
              <a:gd name="connsiteY1129" fmla="*/ 5883704 h 6478119"/>
              <a:gd name="connsiteX1130" fmla="*/ 8202950 w 11885969"/>
              <a:gd name="connsiteY1130" fmla="*/ 5914684 h 6478119"/>
              <a:gd name="connsiteX1131" fmla="*/ 8185724 w 11885969"/>
              <a:gd name="connsiteY1131" fmla="*/ 5987048 h 6478119"/>
              <a:gd name="connsiteX1132" fmla="*/ 8193150 w 11885969"/>
              <a:gd name="connsiteY1132" fmla="*/ 6139150 h 6478119"/>
              <a:gd name="connsiteX1133" fmla="*/ 8201645 w 11885969"/>
              <a:gd name="connsiteY1133" fmla="*/ 6171636 h 6478119"/>
              <a:gd name="connsiteX1134" fmla="*/ 8217293 w 11885969"/>
              <a:gd name="connsiteY1134" fmla="*/ 6299579 h 6478119"/>
              <a:gd name="connsiteX1135" fmla="*/ 8173735 w 11885969"/>
              <a:gd name="connsiteY1135" fmla="*/ 6332859 h 6478119"/>
              <a:gd name="connsiteX1136" fmla="*/ 8160707 w 11885969"/>
              <a:gd name="connsiteY1136" fmla="*/ 6341641 h 6478119"/>
              <a:gd name="connsiteX1137" fmla="*/ 8126881 w 11885969"/>
              <a:gd name="connsiteY1137" fmla="*/ 6337006 h 6478119"/>
              <a:gd name="connsiteX1138" fmla="*/ 8115419 w 11885969"/>
              <a:gd name="connsiteY1138" fmla="*/ 6297697 h 6478119"/>
              <a:gd name="connsiteX1139" fmla="*/ 8119727 w 11885969"/>
              <a:gd name="connsiteY1139" fmla="*/ 6241552 h 6478119"/>
              <a:gd name="connsiteX1140" fmla="*/ 8113802 w 11885969"/>
              <a:gd name="connsiteY1140" fmla="*/ 6227908 h 6478119"/>
              <a:gd name="connsiteX1141" fmla="*/ 8098988 w 11885969"/>
              <a:gd name="connsiteY1141" fmla="*/ 6193800 h 6478119"/>
              <a:gd name="connsiteX1142" fmla="*/ 8098543 w 11885969"/>
              <a:gd name="connsiteY1142" fmla="*/ 6164051 h 6478119"/>
              <a:gd name="connsiteX1143" fmla="*/ 8064889 w 11885969"/>
              <a:gd name="connsiteY1143" fmla="*/ 6056410 h 6478119"/>
              <a:gd name="connsiteX1144" fmla="*/ 8026487 w 11885969"/>
              <a:gd name="connsiteY1144" fmla="*/ 5899060 h 6478119"/>
              <a:gd name="connsiteX1145" fmla="*/ 8004183 w 11885969"/>
              <a:gd name="connsiteY1145" fmla="*/ 5823292 h 6478119"/>
              <a:gd name="connsiteX1146" fmla="*/ 7992051 w 11885969"/>
              <a:gd name="connsiteY1146" fmla="*/ 5815465 h 6478119"/>
              <a:gd name="connsiteX1147" fmla="*/ 7951067 w 11885969"/>
              <a:gd name="connsiteY1147" fmla="*/ 5791484 h 6478119"/>
              <a:gd name="connsiteX1148" fmla="*/ 7926578 w 11885969"/>
              <a:gd name="connsiteY1148" fmla="*/ 5760957 h 6478119"/>
              <a:gd name="connsiteX1149" fmla="*/ 7909750 w 11885969"/>
              <a:gd name="connsiteY1149" fmla="*/ 5745191 h 6478119"/>
              <a:gd name="connsiteX1150" fmla="*/ 7876711 w 11885969"/>
              <a:gd name="connsiteY1150" fmla="*/ 5640402 h 6478119"/>
              <a:gd name="connsiteX1151" fmla="*/ 7880852 w 11885969"/>
              <a:gd name="connsiteY1151" fmla="*/ 5611156 h 6478119"/>
              <a:gd name="connsiteX1152" fmla="*/ 7880014 w 11885969"/>
              <a:gd name="connsiteY1152" fmla="*/ 5593429 h 6478119"/>
              <a:gd name="connsiteX1153" fmla="*/ 7856978 w 11885969"/>
              <a:gd name="connsiteY1153" fmla="*/ 5583479 h 6478119"/>
              <a:gd name="connsiteX1154" fmla="*/ 7847920 w 11885969"/>
              <a:gd name="connsiteY1154" fmla="*/ 5589912 h 6478119"/>
              <a:gd name="connsiteX1155" fmla="*/ 7842995 w 11885969"/>
              <a:gd name="connsiteY1155" fmla="*/ 5643205 h 6478119"/>
              <a:gd name="connsiteX1156" fmla="*/ 7845392 w 11885969"/>
              <a:gd name="connsiteY1156" fmla="*/ 5765053 h 6478119"/>
              <a:gd name="connsiteX1157" fmla="*/ 7865798 w 11885969"/>
              <a:gd name="connsiteY1157" fmla="*/ 5790493 h 6478119"/>
              <a:gd name="connsiteX1158" fmla="*/ 7880784 w 11885969"/>
              <a:gd name="connsiteY1158" fmla="*/ 5797704 h 6478119"/>
              <a:gd name="connsiteX1159" fmla="*/ 7871221 w 11885969"/>
              <a:gd name="connsiteY1159" fmla="*/ 5808723 h 6478119"/>
              <a:gd name="connsiteX1160" fmla="*/ 7858415 w 11885969"/>
              <a:gd name="connsiteY1160" fmla="*/ 5832378 h 6478119"/>
              <a:gd name="connsiteX1161" fmla="*/ 7880274 w 11885969"/>
              <a:gd name="connsiteY1161" fmla="*/ 5878397 h 6478119"/>
              <a:gd name="connsiteX1162" fmla="*/ 7888549 w 11885969"/>
              <a:gd name="connsiteY1162" fmla="*/ 5896009 h 6478119"/>
              <a:gd name="connsiteX1163" fmla="*/ 7888824 w 11885969"/>
              <a:gd name="connsiteY1163" fmla="*/ 5952656 h 6478119"/>
              <a:gd name="connsiteX1164" fmla="*/ 7847222 w 11885969"/>
              <a:gd name="connsiteY1164" fmla="*/ 6001930 h 6478119"/>
              <a:gd name="connsiteX1165" fmla="*/ 7817083 w 11885969"/>
              <a:gd name="connsiteY1165" fmla="*/ 6014406 h 6478119"/>
              <a:gd name="connsiteX1166" fmla="*/ 7805846 w 11885969"/>
              <a:gd name="connsiteY1166" fmla="*/ 5989970 h 6478119"/>
              <a:gd name="connsiteX1167" fmla="*/ 7758890 w 11885969"/>
              <a:gd name="connsiteY1167" fmla="*/ 5834466 h 6478119"/>
              <a:gd name="connsiteX1168" fmla="*/ 7722385 w 11885969"/>
              <a:gd name="connsiteY1168" fmla="*/ 5727442 h 6478119"/>
              <a:gd name="connsiteX1169" fmla="*/ 7722162 w 11885969"/>
              <a:gd name="connsiteY1169" fmla="*/ 5712569 h 6478119"/>
              <a:gd name="connsiteX1170" fmla="*/ 7718361 w 11885969"/>
              <a:gd name="connsiteY1170" fmla="*/ 5688020 h 6478119"/>
              <a:gd name="connsiteX1171" fmla="*/ 7704999 w 11885969"/>
              <a:gd name="connsiteY1171" fmla="*/ 5674488 h 6478119"/>
              <a:gd name="connsiteX1172" fmla="*/ 7674198 w 11885969"/>
              <a:gd name="connsiteY1172" fmla="*/ 5566233 h 6478119"/>
              <a:gd name="connsiteX1173" fmla="*/ 7655138 w 11885969"/>
              <a:gd name="connsiteY1173" fmla="*/ 5477829 h 6478119"/>
              <a:gd name="connsiteX1174" fmla="*/ 7633782 w 11885969"/>
              <a:gd name="connsiteY1174" fmla="*/ 5427225 h 6478119"/>
              <a:gd name="connsiteX1175" fmla="*/ 7597494 w 11885969"/>
              <a:gd name="connsiteY1175" fmla="*/ 5411183 h 6478119"/>
              <a:gd name="connsiteX1176" fmla="*/ 7584689 w 11885969"/>
              <a:gd name="connsiteY1176" fmla="*/ 5434839 h 6478119"/>
              <a:gd name="connsiteX1177" fmla="*/ 7594526 w 11885969"/>
              <a:gd name="connsiteY1177" fmla="*/ 5480467 h 6478119"/>
              <a:gd name="connsiteX1178" fmla="*/ 7580995 w 11885969"/>
              <a:gd name="connsiteY1178" fmla="*/ 5493835 h 6478119"/>
              <a:gd name="connsiteX1179" fmla="*/ 7572663 w 11885969"/>
              <a:gd name="connsiteY1179" fmla="*/ 5510557 h 6478119"/>
              <a:gd name="connsiteX1180" fmla="*/ 7563101 w 11885969"/>
              <a:gd name="connsiteY1180" fmla="*/ 5521575 h 6478119"/>
              <a:gd name="connsiteX1181" fmla="*/ 7576967 w 11885969"/>
              <a:gd name="connsiteY1181" fmla="*/ 5530521 h 6478119"/>
              <a:gd name="connsiteX1182" fmla="*/ 7598604 w 11885969"/>
              <a:gd name="connsiteY1182" fmla="*/ 5561663 h 6478119"/>
              <a:gd name="connsiteX1183" fmla="*/ 7598938 w 11885969"/>
              <a:gd name="connsiteY1183" fmla="*/ 5583975 h 6478119"/>
              <a:gd name="connsiteX1184" fmla="*/ 7646123 w 11885969"/>
              <a:gd name="connsiteY1184" fmla="*/ 5678247 h 6478119"/>
              <a:gd name="connsiteX1185" fmla="*/ 7611340 w 11885969"/>
              <a:gd name="connsiteY1185" fmla="*/ 5724555 h 6478119"/>
              <a:gd name="connsiteX1186" fmla="*/ 7597697 w 11885969"/>
              <a:gd name="connsiteY1186" fmla="*/ 5730485 h 6478119"/>
              <a:gd name="connsiteX1187" fmla="*/ 7572425 w 11885969"/>
              <a:gd name="connsiteY1187" fmla="*/ 5724002 h 6478119"/>
              <a:gd name="connsiteX1188" fmla="*/ 7530106 w 11885969"/>
              <a:gd name="connsiteY1188" fmla="*/ 5610774 h 6478119"/>
              <a:gd name="connsiteX1189" fmla="*/ 7499300 w 11885969"/>
              <a:gd name="connsiteY1189" fmla="*/ 5578626 h 6478119"/>
              <a:gd name="connsiteX1190" fmla="*/ 7481518 w 11885969"/>
              <a:gd name="connsiteY1190" fmla="*/ 5613802 h 6478119"/>
              <a:gd name="connsiteX1191" fmla="*/ 7451209 w 11885969"/>
              <a:gd name="connsiteY1191" fmla="*/ 5653175 h 6478119"/>
              <a:gd name="connsiteX1192" fmla="*/ 7416597 w 11885969"/>
              <a:gd name="connsiteY1192" fmla="*/ 5672587 h 6478119"/>
              <a:gd name="connsiteX1193" fmla="*/ 7355034 w 11885969"/>
              <a:gd name="connsiteY1193" fmla="*/ 5726167 h 6478119"/>
              <a:gd name="connsiteX1194" fmla="*/ 7324561 w 11885969"/>
              <a:gd name="connsiteY1194" fmla="*/ 5716332 h 6478119"/>
              <a:gd name="connsiteX1195" fmla="*/ 7289792 w 11885969"/>
              <a:gd name="connsiteY1195" fmla="*/ 5610427 h 6478119"/>
              <a:gd name="connsiteX1196" fmla="*/ 7299803 w 11885969"/>
              <a:gd name="connsiteY1196" fmla="*/ 5553050 h 6478119"/>
              <a:gd name="connsiteX1197" fmla="*/ 7303046 w 11885969"/>
              <a:gd name="connsiteY1197" fmla="*/ 5540413 h 6478119"/>
              <a:gd name="connsiteX1198" fmla="*/ 7282586 w 11885969"/>
              <a:gd name="connsiteY1198" fmla="*/ 5473201 h 6478119"/>
              <a:gd name="connsiteX1199" fmla="*/ 7247021 w 11885969"/>
              <a:gd name="connsiteY1199" fmla="*/ 5543555 h 6478119"/>
              <a:gd name="connsiteX1200" fmla="*/ 7234496 w 11885969"/>
              <a:gd name="connsiteY1200" fmla="*/ 5547750 h 6478119"/>
              <a:gd name="connsiteX1201" fmla="*/ 7232541 w 11885969"/>
              <a:gd name="connsiteY1201" fmla="*/ 5531758 h 6478119"/>
              <a:gd name="connsiteX1202" fmla="*/ 7243108 w 11885969"/>
              <a:gd name="connsiteY1202" fmla="*/ 5511569 h 6478119"/>
              <a:gd name="connsiteX1203" fmla="*/ 7238524 w 11885969"/>
              <a:gd name="connsiteY1203" fmla="*/ 5511068 h 6478119"/>
              <a:gd name="connsiteX1204" fmla="*/ 7192616 w 11885969"/>
              <a:gd name="connsiteY1204" fmla="*/ 5540377 h 6478119"/>
              <a:gd name="connsiteX1205" fmla="*/ 7195691 w 11885969"/>
              <a:gd name="connsiteY1205" fmla="*/ 5554636 h 6478119"/>
              <a:gd name="connsiteX1206" fmla="*/ 7205082 w 11885969"/>
              <a:gd name="connsiteY1206" fmla="*/ 5570515 h 6478119"/>
              <a:gd name="connsiteX1207" fmla="*/ 7177627 w 11885969"/>
              <a:gd name="connsiteY1207" fmla="*/ 5609273 h 6478119"/>
              <a:gd name="connsiteX1208" fmla="*/ 7174495 w 11885969"/>
              <a:gd name="connsiteY1208" fmla="*/ 5629348 h 6478119"/>
              <a:gd name="connsiteX1209" fmla="*/ 7177569 w 11885969"/>
              <a:gd name="connsiteY1209" fmla="*/ 5643608 h 6478119"/>
              <a:gd name="connsiteX1210" fmla="*/ 7155874 w 11885969"/>
              <a:gd name="connsiteY1210" fmla="*/ 5646799 h 6478119"/>
              <a:gd name="connsiteX1211" fmla="*/ 7148215 w 11885969"/>
              <a:gd name="connsiteY1211" fmla="*/ 5632038 h 6478119"/>
              <a:gd name="connsiteX1212" fmla="*/ 7144082 w 11885969"/>
              <a:gd name="connsiteY1212" fmla="*/ 5585177 h 6478119"/>
              <a:gd name="connsiteX1213" fmla="*/ 7132723 w 11885969"/>
              <a:gd name="connsiteY1213" fmla="*/ 5705520 h 6478119"/>
              <a:gd name="connsiteX1214" fmla="*/ 7144914 w 11885969"/>
              <a:gd name="connsiteY1214" fmla="*/ 5679011 h 6478119"/>
              <a:gd name="connsiteX1215" fmla="*/ 7164652 w 11885969"/>
              <a:gd name="connsiteY1215" fmla="*/ 5659827 h 6478119"/>
              <a:gd name="connsiteX1216" fmla="*/ 7176505 w 11885969"/>
              <a:gd name="connsiteY1216" fmla="*/ 5687113 h 6478119"/>
              <a:gd name="connsiteX1217" fmla="*/ 7127179 w 11885969"/>
              <a:gd name="connsiteY1217" fmla="*/ 5832067 h 6478119"/>
              <a:gd name="connsiteX1218" fmla="*/ 7064051 w 11885969"/>
              <a:gd name="connsiteY1218" fmla="*/ 5857635 h 6478119"/>
              <a:gd name="connsiteX1219" fmla="*/ 7044540 w 11885969"/>
              <a:gd name="connsiteY1219" fmla="*/ 5815587 h 6478119"/>
              <a:gd name="connsiteX1220" fmla="*/ 7037999 w 11885969"/>
              <a:gd name="connsiteY1220" fmla="*/ 5799090 h 6478119"/>
              <a:gd name="connsiteX1221" fmla="*/ 7024974 w 11885969"/>
              <a:gd name="connsiteY1221" fmla="*/ 5731766 h 6478119"/>
              <a:gd name="connsiteX1222" fmla="*/ 7051484 w 11885969"/>
              <a:gd name="connsiteY1222" fmla="*/ 5667843 h 6478119"/>
              <a:gd name="connsiteX1223" fmla="*/ 7048911 w 11885969"/>
              <a:gd name="connsiteY1223" fmla="*/ 5648999 h 6478119"/>
              <a:gd name="connsiteX1224" fmla="*/ 7037728 w 11885969"/>
              <a:gd name="connsiteY1224" fmla="*/ 5666337 h 6478119"/>
              <a:gd name="connsiteX1225" fmla="*/ 7029284 w 11885969"/>
              <a:gd name="connsiteY1225" fmla="*/ 5675621 h 6478119"/>
              <a:gd name="connsiteX1226" fmla="*/ 7025252 w 11885969"/>
              <a:gd name="connsiteY1226" fmla="*/ 5671158 h 6478119"/>
              <a:gd name="connsiteX1227" fmla="*/ 7023449 w 11885969"/>
              <a:gd name="connsiteY1227" fmla="*/ 5675643 h 6478119"/>
              <a:gd name="connsiteX1228" fmla="*/ 7008016 w 11885969"/>
              <a:gd name="connsiteY1228" fmla="*/ 5680706 h 6478119"/>
              <a:gd name="connsiteX1229" fmla="*/ 7003311 w 11885969"/>
              <a:gd name="connsiteY1229" fmla="*/ 5694571 h 6478119"/>
              <a:gd name="connsiteX1230" fmla="*/ 7012097 w 11885969"/>
              <a:gd name="connsiteY1230" fmla="*/ 5749296 h 6478119"/>
              <a:gd name="connsiteX1231" fmla="*/ 7004049 w 11885969"/>
              <a:gd name="connsiteY1231" fmla="*/ 5788787 h 6478119"/>
              <a:gd name="connsiteX1232" fmla="*/ 6971243 w 11885969"/>
              <a:gd name="connsiteY1232" fmla="*/ 5796081 h 6478119"/>
              <a:gd name="connsiteX1233" fmla="*/ 6957749 w 11885969"/>
              <a:gd name="connsiteY1233" fmla="*/ 5788525 h 6478119"/>
              <a:gd name="connsiteX1234" fmla="*/ 6912317 w 11885969"/>
              <a:gd name="connsiteY1234" fmla="*/ 5759417 h 6478119"/>
              <a:gd name="connsiteX1235" fmla="*/ 6917274 w 11885969"/>
              <a:gd name="connsiteY1235" fmla="*/ 5632642 h 6478119"/>
              <a:gd name="connsiteX1236" fmla="*/ 6922971 w 11885969"/>
              <a:gd name="connsiteY1236" fmla="*/ 5600082 h 6478119"/>
              <a:gd name="connsiteX1237" fmla="*/ 6921814 w 11885969"/>
              <a:gd name="connsiteY1237" fmla="*/ 5589833 h 6478119"/>
              <a:gd name="connsiteX1238" fmla="*/ 6911711 w 11885969"/>
              <a:gd name="connsiteY1238" fmla="*/ 5594867 h 6478119"/>
              <a:gd name="connsiteX1239" fmla="*/ 6891017 w 11885969"/>
              <a:gd name="connsiteY1239" fmla="*/ 5574153 h 6478119"/>
              <a:gd name="connsiteX1240" fmla="*/ 6878884 w 11885969"/>
              <a:gd name="connsiteY1240" fmla="*/ 5566326 h 6478119"/>
              <a:gd name="connsiteX1241" fmla="*/ 6859819 w 11885969"/>
              <a:gd name="connsiteY1241" fmla="*/ 5554027 h 6478119"/>
              <a:gd name="connsiteX1242" fmla="*/ 6858152 w 11885969"/>
              <a:gd name="connsiteY1242" fmla="*/ 5549683 h 6478119"/>
              <a:gd name="connsiteX1243" fmla="*/ 6857818 w 11885969"/>
              <a:gd name="connsiteY1243" fmla="*/ 5552197 h 6478119"/>
              <a:gd name="connsiteX1244" fmla="*/ 6857855 w 11885969"/>
              <a:gd name="connsiteY1244" fmla="*/ 5588674 h 6478119"/>
              <a:gd name="connsiteX1245" fmla="*/ 6858349 w 11885969"/>
              <a:gd name="connsiteY1245" fmla="*/ 5595977 h 6478119"/>
              <a:gd name="connsiteX1246" fmla="*/ 6841264 w 11885969"/>
              <a:gd name="connsiteY1246" fmla="*/ 5627048 h 6478119"/>
              <a:gd name="connsiteX1247" fmla="*/ 6817373 w 11885969"/>
              <a:gd name="connsiteY1247" fmla="*/ 5599308 h 6478119"/>
              <a:gd name="connsiteX1248" fmla="*/ 6811433 w 11885969"/>
              <a:gd name="connsiteY1248" fmla="*/ 5544955 h 6478119"/>
              <a:gd name="connsiteX1249" fmla="*/ 6803391 w 11885969"/>
              <a:gd name="connsiteY1249" fmla="*/ 5417929 h 6478119"/>
              <a:gd name="connsiteX1250" fmla="*/ 6781482 w 11885969"/>
              <a:gd name="connsiteY1250" fmla="*/ 5386104 h 6478119"/>
              <a:gd name="connsiteX1251" fmla="*/ 6747190 w 11885969"/>
              <a:gd name="connsiteY1251" fmla="*/ 5371485 h 6478119"/>
              <a:gd name="connsiteX1252" fmla="*/ 6727879 w 11885969"/>
              <a:gd name="connsiteY1252" fmla="*/ 5353033 h 6478119"/>
              <a:gd name="connsiteX1253" fmla="*/ 6738650 w 11885969"/>
              <a:gd name="connsiteY1253" fmla="*/ 5337065 h 6478119"/>
              <a:gd name="connsiteX1254" fmla="*/ 6754372 w 11885969"/>
              <a:gd name="connsiteY1254" fmla="*/ 5327537 h 6478119"/>
              <a:gd name="connsiteX1255" fmla="*/ 6748677 w 11885969"/>
              <a:gd name="connsiteY1255" fmla="*/ 5326793 h 6478119"/>
              <a:gd name="connsiteX1256" fmla="*/ 6725085 w 11885969"/>
              <a:gd name="connsiteY1256" fmla="*/ 5323639 h 6478119"/>
              <a:gd name="connsiteX1257" fmla="*/ 6717938 w 11885969"/>
              <a:gd name="connsiteY1257" fmla="*/ 5318769 h 6478119"/>
              <a:gd name="connsiteX1258" fmla="*/ 6706407 w 11885969"/>
              <a:gd name="connsiteY1258" fmla="*/ 5320031 h 6478119"/>
              <a:gd name="connsiteX1259" fmla="*/ 6655554 w 11885969"/>
              <a:gd name="connsiteY1259" fmla="*/ 5276868 h 6478119"/>
              <a:gd name="connsiteX1260" fmla="*/ 6653741 w 11885969"/>
              <a:gd name="connsiteY1260" fmla="*/ 5271882 h 6478119"/>
              <a:gd name="connsiteX1261" fmla="*/ 6649102 w 11885969"/>
              <a:gd name="connsiteY1261" fmla="*/ 5270152 h 6478119"/>
              <a:gd name="connsiteX1262" fmla="*/ 6644692 w 11885969"/>
              <a:gd name="connsiteY1262" fmla="*/ 5258171 h 6478119"/>
              <a:gd name="connsiteX1263" fmla="*/ 6623030 w 11885969"/>
              <a:gd name="connsiteY1263" fmla="*/ 5213349 h 6478119"/>
              <a:gd name="connsiteX1264" fmla="*/ 6619688 w 11885969"/>
              <a:gd name="connsiteY1264" fmla="*/ 5205672 h 6478119"/>
              <a:gd name="connsiteX1265" fmla="*/ 6598524 w 11885969"/>
              <a:gd name="connsiteY1265" fmla="*/ 5101545 h 6478119"/>
              <a:gd name="connsiteX1266" fmla="*/ 6597410 w 11885969"/>
              <a:gd name="connsiteY1266" fmla="*/ 5076784 h 6478119"/>
              <a:gd name="connsiteX1267" fmla="*/ 6593699 w 11885969"/>
              <a:gd name="connsiteY1267" fmla="*/ 5005348 h 6478119"/>
              <a:gd name="connsiteX1268" fmla="*/ 6592678 w 11885969"/>
              <a:gd name="connsiteY1268" fmla="*/ 5000093 h 6478119"/>
              <a:gd name="connsiteX1269" fmla="*/ 6571571 w 11885969"/>
              <a:gd name="connsiteY1269" fmla="*/ 4980104 h 6478119"/>
              <a:gd name="connsiteX1270" fmla="*/ 6567059 w 11885969"/>
              <a:gd name="connsiteY1270" fmla="*/ 5006329 h 6478119"/>
              <a:gd name="connsiteX1271" fmla="*/ 6549834 w 11885969"/>
              <a:gd name="connsiteY1271" fmla="*/ 4933855 h 6478119"/>
              <a:gd name="connsiteX1272" fmla="*/ 6534280 w 11885969"/>
              <a:gd name="connsiteY1272" fmla="*/ 4928076 h 6478119"/>
              <a:gd name="connsiteX1273" fmla="*/ 6533397 w 11885969"/>
              <a:gd name="connsiteY1273" fmla="*/ 4927694 h 6478119"/>
              <a:gd name="connsiteX1274" fmla="*/ 6532612 w 11885969"/>
              <a:gd name="connsiteY1274" fmla="*/ 4953567 h 6478119"/>
              <a:gd name="connsiteX1275" fmla="*/ 6496083 w 11885969"/>
              <a:gd name="connsiteY1275" fmla="*/ 4994027 h 6478119"/>
              <a:gd name="connsiteX1276" fmla="*/ 6475588 w 11885969"/>
              <a:gd name="connsiteY1276" fmla="*/ 5009713 h 6478119"/>
              <a:gd name="connsiteX1277" fmla="*/ 6472903 w 11885969"/>
              <a:gd name="connsiteY1277" fmla="*/ 5019270 h 6478119"/>
              <a:gd name="connsiteX1278" fmla="*/ 6435339 w 11885969"/>
              <a:gd name="connsiteY1278" fmla="*/ 5035517 h 6478119"/>
              <a:gd name="connsiteX1279" fmla="*/ 6425488 w 11885969"/>
              <a:gd name="connsiteY1279" fmla="*/ 5003047 h 6478119"/>
              <a:gd name="connsiteX1280" fmla="*/ 6417810 w 11885969"/>
              <a:gd name="connsiteY1280" fmla="*/ 4868893 h 6478119"/>
              <a:gd name="connsiteX1281" fmla="*/ 6397391 w 11885969"/>
              <a:gd name="connsiteY1281" fmla="*/ 4852012 h 6478119"/>
              <a:gd name="connsiteX1282" fmla="*/ 6383671 w 11885969"/>
              <a:gd name="connsiteY1282" fmla="*/ 4870015 h 6478119"/>
              <a:gd name="connsiteX1283" fmla="*/ 6374703 w 11885969"/>
              <a:gd name="connsiteY1283" fmla="*/ 4926889 h 6478119"/>
              <a:gd name="connsiteX1284" fmla="*/ 6355786 w 11885969"/>
              <a:gd name="connsiteY1284" fmla="*/ 4941368 h 6478119"/>
              <a:gd name="connsiteX1285" fmla="*/ 6357165 w 11885969"/>
              <a:gd name="connsiteY1285" fmla="*/ 4920308 h 6478119"/>
              <a:gd name="connsiteX1286" fmla="*/ 6361796 w 11885969"/>
              <a:gd name="connsiteY1286" fmla="*/ 4906761 h 6478119"/>
              <a:gd name="connsiteX1287" fmla="*/ 6329778 w 11885969"/>
              <a:gd name="connsiteY1287" fmla="*/ 4881254 h 6478119"/>
              <a:gd name="connsiteX1288" fmla="*/ 6313816 w 11885969"/>
              <a:gd name="connsiteY1288" fmla="*/ 4873466 h 6478119"/>
              <a:gd name="connsiteX1289" fmla="*/ 6296874 w 11885969"/>
              <a:gd name="connsiteY1289" fmla="*/ 4766407 h 6478119"/>
              <a:gd name="connsiteX1290" fmla="*/ 6303678 w 11885969"/>
              <a:gd name="connsiteY1290" fmla="*/ 4651175 h 6478119"/>
              <a:gd name="connsiteX1291" fmla="*/ 6299249 w 11885969"/>
              <a:gd name="connsiteY1291" fmla="*/ 4524535 h 6478119"/>
              <a:gd name="connsiteX1292" fmla="*/ 6301466 w 11885969"/>
              <a:gd name="connsiteY1292" fmla="*/ 4507835 h 6478119"/>
              <a:gd name="connsiteX1293" fmla="*/ 6321032 w 11885969"/>
              <a:gd name="connsiteY1293" fmla="*/ 4317824 h 6478119"/>
              <a:gd name="connsiteX1294" fmla="*/ 6305244 w 11885969"/>
              <a:gd name="connsiteY1294" fmla="*/ 4287397 h 6478119"/>
              <a:gd name="connsiteX1295" fmla="*/ 6280490 w 11885969"/>
              <a:gd name="connsiteY1295" fmla="*/ 4313844 h 6478119"/>
              <a:gd name="connsiteX1296" fmla="*/ 6267669 w 11885969"/>
              <a:gd name="connsiteY1296" fmla="*/ 4367728 h 6478119"/>
              <a:gd name="connsiteX1297" fmla="*/ 6267274 w 11885969"/>
              <a:gd name="connsiteY1297" fmla="*/ 4373143 h 6478119"/>
              <a:gd name="connsiteX1298" fmla="*/ 6268541 w 11885969"/>
              <a:gd name="connsiteY1298" fmla="*/ 4376293 h 6478119"/>
              <a:gd name="connsiteX1299" fmla="*/ 6267294 w 11885969"/>
              <a:gd name="connsiteY1299" fmla="*/ 4404838 h 6478119"/>
              <a:gd name="connsiteX1300" fmla="*/ 6271273 w 11885969"/>
              <a:gd name="connsiteY1300" fmla="*/ 4425922 h 6478119"/>
              <a:gd name="connsiteX1301" fmla="*/ 6268316 w 11885969"/>
              <a:gd name="connsiteY1301" fmla="*/ 4448189 h 6478119"/>
              <a:gd name="connsiteX1302" fmla="*/ 6265224 w 11885969"/>
              <a:gd name="connsiteY1302" fmla="*/ 4449430 h 6478119"/>
              <a:gd name="connsiteX1303" fmla="*/ 6264783 w 11885969"/>
              <a:gd name="connsiteY1303" fmla="*/ 4502353 h 6478119"/>
              <a:gd name="connsiteX1304" fmla="*/ 6244500 w 11885969"/>
              <a:gd name="connsiteY1304" fmla="*/ 4613556 h 6478119"/>
              <a:gd name="connsiteX1305" fmla="*/ 6227974 w 11885969"/>
              <a:gd name="connsiteY1305" fmla="*/ 4598699 h 6478119"/>
              <a:gd name="connsiteX1306" fmla="*/ 6217107 w 11885969"/>
              <a:gd name="connsiteY1306" fmla="*/ 4788067 h 6478119"/>
              <a:gd name="connsiteX1307" fmla="*/ 6196902 w 11885969"/>
              <a:gd name="connsiteY1307" fmla="*/ 4998905 h 6478119"/>
              <a:gd name="connsiteX1308" fmla="*/ 6170475 w 11885969"/>
              <a:gd name="connsiteY1308" fmla="*/ 4995061 h 6478119"/>
              <a:gd name="connsiteX1309" fmla="*/ 6161133 w 11885969"/>
              <a:gd name="connsiteY1309" fmla="*/ 5016533 h 6478119"/>
              <a:gd name="connsiteX1310" fmla="*/ 6155065 w 11885969"/>
              <a:gd name="connsiteY1310" fmla="*/ 5001123 h 6478119"/>
              <a:gd name="connsiteX1311" fmla="*/ 6154507 w 11885969"/>
              <a:gd name="connsiteY1311" fmla="*/ 4990664 h 6478119"/>
              <a:gd name="connsiteX1312" fmla="*/ 6147881 w 11885969"/>
              <a:gd name="connsiteY1312" fmla="*/ 4964794 h 6478119"/>
              <a:gd name="connsiteX1313" fmla="*/ 6158341 w 11885969"/>
              <a:gd name="connsiteY1313" fmla="*/ 4964239 h 6478119"/>
              <a:gd name="connsiteX1314" fmla="*/ 6162732 w 11885969"/>
              <a:gd name="connsiteY1314" fmla="*/ 4948274 h 6478119"/>
              <a:gd name="connsiteX1315" fmla="*/ 6168799 w 11885969"/>
              <a:gd name="connsiteY1315" fmla="*/ 4963685 h 6478119"/>
              <a:gd name="connsiteX1316" fmla="*/ 6169358 w 11885969"/>
              <a:gd name="connsiteY1316" fmla="*/ 4974143 h 6478119"/>
              <a:gd name="connsiteX1317" fmla="*/ 6178624 w 11885969"/>
              <a:gd name="connsiteY1317" fmla="*/ 4853037 h 6478119"/>
              <a:gd name="connsiteX1318" fmla="*/ 6194998 w 11885969"/>
              <a:gd name="connsiteY1318" fmla="*/ 4668621 h 6478119"/>
              <a:gd name="connsiteX1319" fmla="*/ 6218073 w 11885969"/>
              <a:gd name="connsiteY1319" fmla="*/ 4609712 h 6478119"/>
              <a:gd name="connsiteX1320" fmla="*/ 6203704 w 11885969"/>
              <a:gd name="connsiteY1320" fmla="*/ 4537055 h 6478119"/>
              <a:gd name="connsiteX1321" fmla="*/ 6213808 w 11885969"/>
              <a:gd name="connsiteY1321" fmla="*/ 4499155 h 6478119"/>
              <a:gd name="connsiteX1322" fmla="*/ 6215468 w 11885969"/>
              <a:gd name="connsiteY1322" fmla="*/ 4486548 h 6478119"/>
              <a:gd name="connsiteX1323" fmla="*/ 6192778 w 11885969"/>
              <a:gd name="connsiteY1323" fmla="*/ 4579767 h 6478119"/>
              <a:gd name="connsiteX1324" fmla="*/ 6173080 w 11885969"/>
              <a:gd name="connsiteY1324" fmla="*/ 4696116 h 6478119"/>
              <a:gd name="connsiteX1325" fmla="*/ 6129158 w 11885969"/>
              <a:gd name="connsiteY1325" fmla="*/ 4792245 h 6478119"/>
              <a:gd name="connsiteX1326" fmla="*/ 6119058 w 11885969"/>
              <a:gd name="connsiteY1326" fmla="*/ 4814977 h 6478119"/>
              <a:gd name="connsiteX1327" fmla="*/ 6090728 w 11885969"/>
              <a:gd name="connsiteY1327" fmla="*/ 4921679 h 6478119"/>
              <a:gd name="connsiteX1328" fmla="*/ 6067203 w 11885969"/>
              <a:gd name="connsiteY1328" fmla="*/ 4992197 h 6478119"/>
              <a:gd name="connsiteX1329" fmla="*/ 6045230 w 11885969"/>
              <a:gd name="connsiteY1329" fmla="*/ 5019015 h 6478119"/>
              <a:gd name="connsiteX1330" fmla="*/ 6019245 w 11885969"/>
              <a:gd name="connsiteY1330" fmla="*/ 5001394 h 6478119"/>
              <a:gd name="connsiteX1331" fmla="*/ 6002304 w 11885969"/>
              <a:gd name="connsiteY1331" fmla="*/ 4894334 h 6478119"/>
              <a:gd name="connsiteX1332" fmla="*/ 5958382 w 11885969"/>
              <a:gd name="connsiteY1332" fmla="*/ 4990464 h 6478119"/>
              <a:gd name="connsiteX1333" fmla="*/ 5949022 w 11885969"/>
              <a:gd name="connsiteY1333" fmla="*/ 5007629 h 6478119"/>
              <a:gd name="connsiteX1334" fmla="*/ 5937791 w 11885969"/>
              <a:gd name="connsiteY1334" fmla="*/ 4996221 h 6478119"/>
              <a:gd name="connsiteX1335" fmla="*/ 5917470 w 11885969"/>
              <a:gd name="connsiteY1335" fmla="*/ 4989268 h 6478119"/>
              <a:gd name="connsiteX1336" fmla="*/ 5913306 w 11885969"/>
              <a:gd name="connsiteY1336" fmla="*/ 5009959 h 6478119"/>
              <a:gd name="connsiteX1337" fmla="*/ 5908034 w 11885969"/>
              <a:gd name="connsiteY1337" fmla="*/ 5038999 h 6478119"/>
              <a:gd name="connsiteX1338" fmla="*/ 5870372 w 11885969"/>
              <a:gd name="connsiteY1338" fmla="*/ 5045318 h 6478119"/>
              <a:gd name="connsiteX1339" fmla="*/ 5883995 w 11885969"/>
              <a:gd name="connsiteY1339" fmla="*/ 5017388 h 6478119"/>
              <a:gd name="connsiteX1340" fmla="*/ 5892246 w 11885969"/>
              <a:gd name="connsiteY1340" fmla="*/ 5008572 h 6478119"/>
              <a:gd name="connsiteX1341" fmla="*/ 5870449 w 11885969"/>
              <a:gd name="connsiteY1341" fmla="*/ 5012753 h 6478119"/>
              <a:gd name="connsiteX1342" fmla="*/ 5854020 w 11885969"/>
              <a:gd name="connsiteY1342" fmla="*/ 4997822 h 6478119"/>
              <a:gd name="connsiteX1343" fmla="*/ 5851508 w 11885969"/>
              <a:gd name="connsiteY1343" fmla="*/ 4984739 h 6478119"/>
              <a:gd name="connsiteX1344" fmla="*/ 5808701 w 11885969"/>
              <a:gd name="connsiteY1344" fmla="*/ 4912479 h 6478119"/>
              <a:gd name="connsiteX1345" fmla="*/ 5772572 w 11885969"/>
              <a:gd name="connsiteY1345" fmla="*/ 4832606 h 6478119"/>
              <a:gd name="connsiteX1346" fmla="*/ 5765233 w 11885969"/>
              <a:gd name="connsiteY1346" fmla="*/ 4813218 h 6478119"/>
              <a:gd name="connsiteX1347" fmla="*/ 5741266 w 11885969"/>
              <a:gd name="connsiteY1347" fmla="*/ 4759044 h 6478119"/>
              <a:gd name="connsiteX1348" fmla="*/ 5710455 w 11885969"/>
              <a:gd name="connsiteY1348" fmla="*/ 4735114 h 6478119"/>
              <a:gd name="connsiteX1349" fmla="*/ 5693928 w 11885969"/>
              <a:gd name="connsiteY1349" fmla="*/ 4710255 h 6478119"/>
              <a:gd name="connsiteX1350" fmla="*/ 5684644 w 11885969"/>
              <a:gd name="connsiteY1350" fmla="*/ 4694856 h 6478119"/>
              <a:gd name="connsiteX1351" fmla="*/ 5677869 w 11885969"/>
              <a:gd name="connsiteY1351" fmla="*/ 4692539 h 6478119"/>
              <a:gd name="connsiteX1352" fmla="*/ 5671710 w 11885969"/>
              <a:gd name="connsiteY1352" fmla="*/ 4666935 h 6478119"/>
              <a:gd name="connsiteX1353" fmla="*/ 5666897 w 11885969"/>
              <a:gd name="connsiteY1353" fmla="*/ 4661869 h 6478119"/>
              <a:gd name="connsiteX1354" fmla="*/ 5661214 w 11885969"/>
              <a:gd name="connsiteY1354" fmla="*/ 4684680 h 6478119"/>
              <a:gd name="connsiteX1355" fmla="*/ 5665590 w 11885969"/>
              <a:gd name="connsiteY1355" fmla="*/ 4712439 h 6478119"/>
              <a:gd name="connsiteX1356" fmla="*/ 5662847 w 11885969"/>
              <a:gd name="connsiteY1356" fmla="*/ 4720491 h 6478119"/>
              <a:gd name="connsiteX1357" fmla="*/ 5644675 w 11885969"/>
              <a:gd name="connsiteY1357" fmla="*/ 4767691 h 6478119"/>
              <a:gd name="connsiteX1358" fmla="*/ 5634608 w 11885969"/>
              <a:gd name="connsiteY1358" fmla="*/ 4783296 h 6478119"/>
              <a:gd name="connsiteX1359" fmla="*/ 5593736 w 11885969"/>
              <a:gd name="connsiteY1359" fmla="*/ 4766751 h 6478119"/>
              <a:gd name="connsiteX1360" fmla="*/ 5599327 w 11885969"/>
              <a:gd name="connsiteY1360" fmla="*/ 4758081 h 6478119"/>
              <a:gd name="connsiteX1361" fmla="*/ 5613252 w 11885969"/>
              <a:gd name="connsiteY1361" fmla="*/ 4732691 h 6478119"/>
              <a:gd name="connsiteX1362" fmla="*/ 5623206 w 11885969"/>
              <a:gd name="connsiteY1362" fmla="*/ 4709651 h 6478119"/>
              <a:gd name="connsiteX1363" fmla="*/ 5617338 w 11885969"/>
              <a:gd name="connsiteY1363" fmla="*/ 4661673 h 6478119"/>
              <a:gd name="connsiteX1364" fmla="*/ 5597489 w 11885969"/>
              <a:gd name="connsiteY1364" fmla="*/ 4673419 h 6478119"/>
              <a:gd name="connsiteX1365" fmla="*/ 5584684 w 11885969"/>
              <a:gd name="connsiteY1365" fmla="*/ 4697076 h 6478119"/>
              <a:gd name="connsiteX1366" fmla="*/ 5554820 w 11885969"/>
              <a:gd name="connsiteY1366" fmla="*/ 4766197 h 6478119"/>
              <a:gd name="connsiteX1367" fmla="*/ 5572990 w 11885969"/>
              <a:gd name="connsiteY1367" fmla="*/ 4795106 h 6478119"/>
              <a:gd name="connsiteX1368" fmla="*/ 5545142 w 11885969"/>
              <a:gd name="connsiteY1368" fmla="*/ 4845887 h 6478119"/>
              <a:gd name="connsiteX1369" fmla="*/ 5539439 w 11885969"/>
              <a:gd name="connsiteY1369" fmla="*/ 4847118 h 6478119"/>
              <a:gd name="connsiteX1370" fmla="*/ 5556156 w 11885969"/>
              <a:gd name="connsiteY1370" fmla="*/ 4855445 h 6478119"/>
              <a:gd name="connsiteX1371" fmla="*/ 5568401 w 11885969"/>
              <a:gd name="connsiteY1371" fmla="*/ 4870710 h 6478119"/>
              <a:gd name="connsiteX1372" fmla="*/ 5550395 w 11885969"/>
              <a:gd name="connsiteY1372" fmla="*/ 4891012 h 6478119"/>
              <a:gd name="connsiteX1373" fmla="*/ 5516901 w 11885969"/>
              <a:gd name="connsiteY1373" fmla="*/ 4908690 h 6478119"/>
              <a:gd name="connsiteX1374" fmla="*/ 5497385 w 11885969"/>
              <a:gd name="connsiteY1374" fmla="*/ 4942748 h 6478119"/>
              <a:gd name="connsiteX1375" fmla="*/ 5499894 w 11885969"/>
              <a:gd name="connsiteY1375" fmla="*/ 5072035 h 6478119"/>
              <a:gd name="connsiteX1376" fmla="*/ 5498437 w 11885969"/>
              <a:gd name="connsiteY1376" fmla="*/ 5127563 h 6478119"/>
              <a:gd name="connsiteX1377" fmla="*/ 5476573 w 11885969"/>
              <a:gd name="connsiteY1377" fmla="*/ 5157651 h 6478119"/>
              <a:gd name="connsiteX1378" fmla="*/ 5456669 w 11885969"/>
              <a:gd name="connsiteY1378" fmla="*/ 5127627 h 6478119"/>
              <a:gd name="connsiteX1379" fmla="*/ 5456558 w 11885969"/>
              <a:gd name="connsiteY1379" fmla="*/ 5120189 h 6478119"/>
              <a:gd name="connsiteX1380" fmla="*/ 5445776 w 11885969"/>
              <a:gd name="connsiteY1380" fmla="*/ 4973290 h 6478119"/>
              <a:gd name="connsiteX1381" fmla="*/ 5419168 w 11885969"/>
              <a:gd name="connsiteY1381" fmla="*/ 4877560 h 6478119"/>
              <a:gd name="connsiteX1382" fmla="*/ 5410501 w 11885969"/>
              <a:gd name="connsiteY1382" fmla="*/ 4871970 h 6478119"/>
              <a:gd name="connsiteX1383" fmla="*/ 5406642 w 11885969"/>
              <a:gd name="connsiteY1383" fmla="*/ 4881756 h 6478119"/>
              <a:gd name="connsiteX1384" fmla="*/ 5401385 w 11885969"/>
              <a:gd name="connsiteY1384" fmla="*/ 4912736 h 6478119"/>
              <a:gd name="connsiteX1385" fmla="*/ 5384159 w 11885969"/>
              <a:gd name="connsiteY1385" fmla="*/ 4985100 h 6478119"/>
              <a:gd name="connsiteX1386" fmla="*/ 5391586 w 11885969"/>
              <a:gd name="connsiteY1386" fmla="*/ 5137202 h 6478119"/>
              <a:gd name="connsiteX1387" fmla="*/ 5400080 w 11885969"/>
              <a:gd name="connsiteY1387" fmla="*/ 5169688 h 6478119"/>
              <a:gd name="connsiteX1388" fmla="*/ 5415728 w 11885969"/>
              <a:gd name="connsiteY1388" fmla="*/ 5297631 h 6478119"/>
              <a:gd name="connsiteX1389" fmla="*/ 5372170 w 11885969"/>
              <a:gd name="connsiteY1389" fmla="*/ 5330911 h 6478119"/>
              <a:gd name="connsiteX1390" fmla="*/ 5359142 w 11885969"/>
              <a:gd name="connsiteY1390" fmla="*/ 5339693 h 6478119"/>
              <a:gd name="connsiteX1391" fmla="*/ 5325316 w 11885969"/>
              <a:gd name="connsiteY1391" fmla="*/ 5335058 h 6478119"/>
              <a:gd name="connsiteX1392" fmla="*/ 5313854 w 11885969"/>
              <a:gd name="connsiteY1392" fmla="*/ 5295749 h 6478119"/>
              <a:gd name="connsiteX1393" fmla="*/ 5318162 w 11885969"/>
              <a:gd name="connsiteY1393" fmla="*/ 5239604 h 6478119"/>
              <a:gd name="connsiteX1394" fmla="*/ 5312238 w 11885969"/>
              <a:gd name="connsiteY1394" fmla="*/ 5225960 h 6478119"/>
              <a:gd name="connsiteX1395" fmla="*/ 5297423 w 11885969"/>
              <a:gd name="connsiteY1395" fmla="*/ 5191852 h 6478119"/>
              <a:gd name="connsiteX1396" fmla="*/ 5296978 w 11885969"/>
              <a:gd name="connsiteY1396" fmla="*/ 5162103 h 6478119"/>
              <a:gd name="connsiteX1397" fmla="*/ 5263324 w 11885969"/>
              <a:gd name="connsiteY1397" fmla="*/ 5054462 h 6478119"/>
              <a:gd name="connsiteX1398" fmla="*/ 5224922 w 11885969"/>
              <a:gd name="connsiteY1398" fmla="*/ 4897112 h 6478119"/>
              <a:gd name="connsiteX1399" fmla="*/ 5202618 w 11885969"/>
              <a:gd name="connsiteY1399" fmla="*/ 4821344 h 6478119"/>
              <a:gd name="connsiteX1400" fmla="*/ 5190486 w 11885969"/>
              <a:gd name="connsiteY1400" fmla="*/ 4813517 h 6478119"/>
              <a:gd name="connsiteX1401" fmla="*/ 5161773 w 11885969"/>
              <a:gd name="connsiteY1401" fmla="*/ 4816340 h 6478119"/>
              <a:gd name="connsiteX1402" fmla="*/ 5164657 w 11885969"/>
              <a:gd name="connsiteY1402" fmla="*/ 4827319 h 6478119"/>
              <a:gd name="connsiteX1403" fmla="*/ 5159431 w 11885969"/>
              <a:gd name="connsiteY1403" fmla="*/ 4841812 h 6478119"/>
              <a:gd name="connsiteX1404" fmla="*/ 5138400 w 11885969"/>
              <a:gd name="connsiteY1404" fmla="*/ 4866536 h 6478119"/>
              <a:gd name="connsiteX1405" fmla="*/ 5143400 w 11885969"/>
              <a:gd name="connsiteY1405" fmla="*/ 4896830 h 6478119"/>
              <a:gd name="connsiteX1406" fmla="*/ 5139402 w 11885969"/>
              <a:gd name="connsiteY1406" fmla="*/ 4926572 h 6478119"/>
              <a:gd name="connsiteX1407" fmla="*/ 5134176 w 11885969"/>
              <a:gd name="connsiteY1407" fmla="*/ 4941064 h 6478119"/>
              <a:gd name="connsiteX1408" fmla="*/ 5140813 w 11885969"/>
              <a:gd name="connsiteY1408" fmla="*/ 4991690 h 6478119"/>
              <a:gd name="connsiteX1409" fmla="*/ 5158665 w 11885969"/>
              <a:gd name="connsiteY1409" fmla="*/ 5006876 h 6478119"/>
              <a:gd name="connsiteX1410" fmla="*/ 5163811 w 11885969"/>
              <a:gd name="connsiteY1410" fmla="*/ 5023086 h 6478119"/>
              <a:gd name="connsiteX1411" fmla="*/ 5159340 w 11885969"/>
              <a:gd name="connsiteY1411" fmla="*/ 5031123 h 6478119"/>
              <a:gd name="connsiteX1412" fmla="*/ 5164257 w 11885969"/>
              <a:gd name="connsiteY1412" fmla="*/ 5092120 h 6478119"/>
              <a:gd name="connsiteX1413" fmla="*/ 5163682 w 11885969"/>
              <a:gd name="connsiteY1413" fmla="*/ 5148447 h 6478119"/>
              <a:gd name="connsiteX1414" fmla="*/ 5163332 w 11885969"/>
              <a:gd name="connsiteY1414" fmla="*/ 5159986 h 6478119"/>
              <a:gd name="connsiteX1415" fmla="*/ 5162879 w 11885969"/>
              <a:gd name="connsiteY1415" fmla="*/ 5249559 h 6478119"/>
              <a:gd name="connsiteX1416" fmla="*/ 5156256 w 11885969"/>
              <a:gd name="connsiteY1416" fmla="*/ 5310210 h 6478119"/>
              <a:gd name="connsiteX1417" fmla="*/ 5122148 w 11885969"/>
              <a:gd name="connsiteY1417" fmla="*/ 5394830 h 6478119"/>
              <a:gd name="connsiteX1418" fmla="*/ 5086749 w 11885969"/>
              <a:gd name="connsiteY1418" fmla="*/ 5447579 h 6478119"/>
              <a:gd name="connsiteX1419" fmla="*/ 5081545 w 11885969"/>
              <a:gd name="connsiteY1419" fmla="*/ 5414742 h 6478119"/>
              <a:gd name="connsiteX1420" fmla="*/ 5108461 w 11885969"/>
              <a:gd name="connsiteY1420" fmla="*/ 5288495 h 6478119"/>
              <a:gd name="connsiteX1421" fmla="*/ 5107170 w 11885969"/>
              <a:gd name="connsiteY1421" fmla="*/ 5256623 h 6478119"/>
              <a:gd name="connsiteX1422" fmla="*/ 5100879 w 11885969"/>
              <a:gd name="connsiteY1422" fmla="*/ 5194456 h 6478119"/>
              <a:gd name="connsiteX1423" fmla="*/ 5119535 w 11885969"/>
              <a:gd name="connsiteY1423" fmla="*/ 5108529 h 6478119"/>
              <a:gd name="connsiteX1424" fmla="*/ 5110681 w 11885969"/>
              <a:gd name="connsiteY1424" fmla="*/ 5093896 h 6478119"/>
              <a:gd name="connsiteX1425" fmla="*/ 5075798 w 11885969"/>
              <a:gd name="connsiteY1425" fmla="*/ 5073694 h 6478119"/>
              <a:gd name="connsiteX1426" fmla="*/ 5053494 w 11885969"/>
              <a:gd name="connsiteY1426" fmla="*/ 5177824 h 6478119"/>
              <a:gd name="connsiteX1427" fmla="*/ 5052796 w 11885969"/>
              <a:gd name="connsiteY1427" fmla="*/ 5200904 h 6478119"/>
              <a:gd name="connsiteX1428" fmla="*/ 5065891 w 11885969"/>
              <a:gd name="connsiteY1428" fmla="*/ 5252287 h 6478119"/>
              <a:gd name="connsiteX1429" fmla="*/ 5066135 w 11885969"/>
              <a:gd name="connsiteY1429" fmla="*/ 5318779 h 6478119"/>
              <a:gd name="connsiteX1430" fmla="*/ 5047086 w 11885969"/>
              <a:gd name="connsiteY1430" fmla="*/ 5510902 h 6478119"/>
              <a:gd name="connsiteX1431" fmla="*/ 5005377 w 11885969"/>
              <a:gd name="connsiteY1431" fmla="*/ 5548811 h 6478119"/>
              <a:gd name="connsiteX1432" fmla="*/ 4963194 w 11885969"/>
              <a:gd name="connsiteY1432" fmla="*/ 5565013 h 6478119"/>
              <a:gd name="connsiteX1433" fmla="*/ 4953150 w 11885969"/>
              <a:gd name="connsiteY1433" fmla="*/ 5599082 h 6478119"/>
              <a:gd name="connsiteX1434" fmla="*/ 4949296 w 11885969"/>
              <a:gd name="connsiteY1434" fmla="*/ 5614742 h 6478119"/>
              <a:gd name="connsiteX1435" fmla="*/ 4942879 w 11885969"/>
              <a:gd name="connsiteY1435" fmla="*/ 5677937 h 6478119"/>
              <a:gd name="connsiteX1436" fmla="*/ 4940809 w 11885969"/>
              <a:gd name="connsiteY1436" fmla="*/ 5699849 h 6478119"/>
              <a:gd name="connsiteX1437" fmla="*/ 4917480 w 11885969"/>
              <a:gd name="connsiteY1437" fmla="*/ 5791271 h 6478119"/>
              <a:gd name="connsiteX1438" fmla="*/ 4914180 w 11885969"/>
              <a:gd name="connsiteY1438" fmla="*/ 5797933 h 6478119"/>
              <a:gd name="connsiteX1439" fmla="*/ 4893007 w 11885969"/>
              <a:gd name="connsiteY1439" fmla="*/ 5836738 h 6478119"/>
              <a:gd name="connsiteX1440" fmla="*/ 4882491 w 11885969"/>
              <a:gd name="connsiteY1440" fmla="*/ 5849101 h 6478119"/>
              <a:gd name="connsiteX1441" fmla="*/ 4848980 w 11885969"/>
              <a:gd name="connsiteY1441" fmla="*/ 5830068 h 6478119"/>
              <a:gd name="connsiteX1442" fmla="*/ 4854822 w 11885969"/>
              <a:gd name="connsiteY1442" fmla="*/ 5823199 h 6478119"/>
              <a:gd name="connsiteX1443" fmla="*/ 4869806 w 11885969"/>
              <a:gd name="connsiteY1443" fmla="*/ 5802801 h 6478119"/>
              <a:gd name="connsiteX1444" fmla="*/ 4881079 w 11885969"/>
              <a:gd name="connsiteY1444" fmla="*/ 5783983 h 6478119"/>
              <a:gd name="connsiteX1445" fmla="*/ 4881510 w 11885969"/>
              <a:gd name="connsiteY1445" fmla="*/ 5741738 h 6478119"/>
              <a:gd name="connsiteX1446" fmla="*/ 4862962 w 11885969"/>
              <a:gd name="connsiteY1446" fmla="*/ 5749634 h 6478119"/>
              <a:gd name="connsiteX1447" fmla="*/ 4849147 w 11885969"/>
              <a:gd name="connsiteY1447" fmla="*/ 5768659 h 6478119"/>
              <a:gd name="connsiteX1448" fmla="*/ 4815325 w 11885969"/>
              <a:gd name="connsiteY1448" fmla="*/ 5825114 h 6478119"/>
              <a:gd name="connsiteX1449" fmla="*/ 4827745 w 11885969"/>
              <a:gd name="connsiteY1449" fmla="*/ 5852251 h 6478119"/>
              <a:gd name="connsiteX1450" fmla="*/ 4797780 w 11885969"/>
              <a:gd name="connsiteY1450" fmla="*/ 5893046 h 6478119"/>
              <a:gd name="connsiteX1451" fmla="*/ 4792696 w 11885969"/>
              <a:gd name="connsiteY1451" fmla="*/ 5893457 h 6478119"/>
              <a:gd name="connsiteX1452" fmla="*/ 4806224 w 11885969"/>
              <a:gd name="connsiteY1452" fmla="*/ 5902595 h 6478119"/>
              <a:gd name="connsiteX1453" fmla="*/ 4815077 w 11885969"/>
              <a:gd name="connsiteY1453" fmla="*/ 5917229 h 6478119"/>
              <a:gd name="connsiteX1454" fmla="*/ 4797141 w 11885969"/>
              <a:gd name="connsiteY1454" fmla="*/ 5932748 h 6478119"/>
              <a:gd name="connsiteX1455" fmla="*/ 4766090 w 11885969"/>
              <a:gd name="connsiteY1455" fmla="*/ 5944214 h 6478119"/>
              <a:gd name="connsiteX1456" fmla="*/ 4745265 w 11885969"/>
              <a:gd name="connsiteY1456" fmla="*/ 5971480 h 6478119"/>
              <a:gd name="connsiteX1457" fmla="*/ 4732575 w 11885969"/>
              <a:gd name="connsiteY1457" fmla="*/ 6083786 h 6478119"/>
              <a:gd name="connsiteX1458" fmla="*/ 4724929 w 11885969"/>
              <a:gd name="connsiteY1458" fmla="*/ 6131731 h 6478119"/>
              <a:gd name="connsiteX1459" fmla="*/ 4702524 w 11885969"/>
              <a:gd name="connsiteY1459" fmla="*/ 6155286 h 6478119"/>
              <a:gd name="connsiteX1460" fmla="*/ 4688733 w 11885969"/>
              <a:gd name="connsiteY1460" fmla="*/ 6126983 h 6478119"/>
              <a:gd name="connsiteX1461" fmla="*/ 4689491 w 11885969"/>
              <a:gd name="connsiteY1461" fmla="*/ 6120528 h 6478119"/>
              <a:gd name="connsiteX1462" fmla="*/ 4697037 w 11885969"/>
              <a:gd name="connsiteY1462" fmla="*/ 5992009 h 6478119"/>
              <a:gd name="connsiteX1463" fmla="*/ 4684989 w 11885969"/>
              <a:gd name="connsiteY1463" fmla="*/ 5906006 h 6478119"/>
              <a:gd name="connsiteX1464" fmla="*/ 4678123 w 11885969"/>
              <a:gd name="connsiteY1464" fmla="*/ 5900166 h 6478119"/>
              <a:gd name="connsiteX1465" fmla="*/ 4673654 w 11885969"/>
              <a:gd name="connsiteY1465" fmla="*/ 5908203 h 6478119"/>
              <a:gd name="connsiteX1466" fmla="*/ 4665538 w 11885969"/>
              <a:gd name="connsiteY1466" fmla="*/ 5934440 h 6478119"/>
              <a:gd name="connsiteX1467" fmla="*/ 4642293 w 11885969"/>
              <a:gd name="connsiteY1467" fmla="*/ 5995158 h 6478119"/>
              <a:gd name="connsiteX1468" fmla="*/ 4631240 w 11885969"/>
              <a:gd name="connsiteY1468" fmla="*/ 6127797 h 6478119"/>
              <a:gd name="connsiteX1469" fmla="*/ 4634868 w 11885969"/>
              <a:gd name="connsiteY1469" fmla="*/ 6156921 h 6478119"/>
              <a:gd name="connsiteX1470" fmla="*/ 4633714 w 11885969"/>
              <a:gd name="connsiteY1470" fmla="*/ 6269575 h 6478119"/>
              <a:gd name="connsiteX1471" fmla="*/ 4592148 w 11885969"/>
              <a:gd name="connsiteY1471" fmla="*/ 6293402 h 6478119"/>
              <a:gd name="connsiteX1472" fmla="*/ 4579849 w 11885969"/>
              <a:gd name="connsiteY1472" fmla="*/ 6299512 h 6478119"/>
              <a:gd name="connsiteX1473" fmla="*/ 4551075 w 11885969"/>
              <a:gd name="connsiteY1473" fmla="*/ 6291607 h 6478119"/>
              <a:gd name="connsiteX1474" fmla="*/ 4545665 w 11885969"/>
              <a:gd name="connsiteY1474" fmla="*/ 6256231 h 6478119"/>
              <a:gd name="connsiteX1475" fmla="*/ 4555852 w 11885969"/>
              <a:gd name="connsiteY1475" fmla="*/ 6208081 h 6478119"/>
              <a:gd name="connsiteX1476" fmla="*/ 4552286 w 11885969"/>
              <a:gd name="connsiteY1476" fmla="*/ 6195579 h 6478119"/>
              <a:gd name="connsiteX1477" fmla="*/ 4543372 w 11885969"/>
              <a:gd name="connsiteY1477" fmla="*/ 6164323 h 6478119"/>
              <a:gd name="connsiteX1478" fmla="*/ 4546405 w 11885969"/>
              <a:gd name="connsiteY1478" fmla="*/ 6138496 h 6478119"/>
              <a:gd name="connsiteX1479" fmla="*/ 4529623 w 11885969"/>
              <a:gd name="connsiteY1479" fmla="*/ 6041363 h 6478119"/>
              <a:gd name="connsiteX1480" fmla="*/ 4514441 w 11885969"/>
              <a:gd name="connsiteY1480" fmla="*/ 5900615 h 6478119"/>
              <a:gd name="connsiteX1481" fmla="*/ 4503826 w 11885969"/>
              <a:gd name="connsiteY1481" fmla="*/ 5832403 h 6478119"/>
              <a:gd name="connsiteX1482" fmla="*/ 4494214 w 11885969"/>
              <a:gd name="connsiteY1482" fmla="*/ 5824227 h 6478119"/>
              <a:gd name="connsiteX1483" fmla="*/ 4461462 w 11885969"/>
              <a:gd name="connsiteY1483" fmla="*/ 5798737 h 6478119"/>
              <a:gd name="connsiteX1484" fmla="*/ 4443753 w 11885969"/>
              <a:gd name="connsiteY1484" fmla="*/ 5769471 h 6478119"/>
              <a:gd name="connsiteX1485" fmla="*/ 4430986 w 11885969"/>
              <a:gd name="connsiteY1485" fmla="*/ 5753877 h 6478119"/>
              <a:gd name="connsiteX1486" fmla="*/ 4414408 w 11885969"/>
              <a:gd name="connsiteY1486" fmla="*/ 5659285 h 6478119"/>
              <a:gd name="connsiteX1487" fmla="*/ 4421358 w 11885969"/>
              <a:gd name="connsiteY1487" fmla="*/ 5634422 h 6478119"/>
              <a:gd name="connsiteX1488" fmla="*/ 4422668 w 11885969"/>
              <a:gd name="connsiteY1488" fmla="*/ 5618966 h 6478119"/>
              <a:gd name="connsiteX1489" fmla="*/ 4403854 w 11885969"/>
              <a:gd name="connsiteY1489" fmla="*/ 5607697 h 6478119"/>
              <a:gd name="connsiteX1490" fmla="*/ 4395266 w 11885969"/>
              <a:gd name="connsiteY1490" fmla="*/ 5612230 h 6478119"/>
              <a:gd name="connsiteX1491" fmla="*/ 4384872 w 11885969"/>
              <a:gd name="connsiteY1491" fmla="*/ 5657839 h 6478119"/>
              <a:gd name="connsiteX1492" fmla="*/ 4372941 w 11885969"/>
              <a:gd name="connsiteY1492" fmla="*/ 5763687 h 6478119"/>
              <a:gd name="connsiteX1493" fmla="*/ 4387697 w 11885969"/>
              <a:gd name="connsiteY1493" fmla="*/ 5788075 h 6478119"/>
              <a:gd name="connsiteX1494" fmla="*/ 4399850 w 11885969"/>
              <a:gd name="connsiteY1494" fmla="*/ 5796046 h 6478119"/>
              <a:gd name="connsiteX1495" fmla="*/ 4390299 w 11885969"/>
              <a:gd name="connsiteY1495" fmla="*/ 5804492 h 6478119"/>
              <a:gd name="connsiteX1496" fmla="*/ 4376484 w 11885969"/>
              <a:gd name="connsiteY1496" fmla="*/ 5823517 h 6478119"/>
              <a:gd name="connsiteX1497" fmla="*/ 4390132 w 11885969"/>
              <a:gd name="connsiteY1497" fmla="*/ 5865902 h 6478119"/>
              <a:gd name="connsiteX1498" fmla="*/ 4395277 w 11885969"/>
              <a:gd name="connsiteY1498" fmla="*/ 5882113 h 6478119"/>
              <a:gd name="connsiteX1499" fmla="*/ 4389003 w 11885969"/>
              <a:gd name="connsiteY1499" fmla="*/ 5931226 h 6478119"/>
              <a:gd name="connsiteX1500" fmla="*/ 4347292 w 11885969"/>
              <a:gd name="connsiteY1500" fmla="*/ 5969136 h 6478119"/>
              <a:gd name="connsiteX1501" fmla="*/ 4319745 w 11885969"/>
              <a:gd name="connsiteY1501" fmla="*/ 5976479 h 6478119"/>
              <a:gd name="connsiteX1502" fmla="*/ 4312819 w 11885969"/>
              <a:gd name="connsiteY1502" fmla="*/ 5954016 h 6478119"/>
              <a:gd name="connsiteX1503" fmla="*/ 4290011 w 11885969"/>
              <a:gd name="connsiteY1503" fmla="*/ 5813883 h 6478119"/>
              <a:gd name="connsiteX1504" fmla="*/ 4270687 w 11885969"/>
              <a:gd name="connsiteY1504" fmla="*/ 5716958 h 6478119"/>
              <a:gd name="connsiteX1505" fmla="*/ 4272205 w 11885969"/>
              <a:gd name="connsiteY1505" fmla="*/ 5704044 h 6478119"/>
              <a:gd name="connsiteX1506" fmla="*/ 4271734 w 11885969"/>
              <a:gd name="connsiteY1506" fmla="*/ 5682338 h 6478119"/>
              <a:gd name="connsiteX1507" fmla="*/ 4261712 w 11885969"/>
              <a:gd name="connsiteY1507" fmla="*/ 5669078 h 6478119"/>
              <a:gd name="connsiteX1508" fmla="*/ 4247470 w 11885969"/>
              <a:gd name="connsiteY1508" fmla="*/ 5571741 h 6478119"/>
              <a:gd name="connsiteX1509" fmla="*/ 4241120 w 11885969"/>
              <a:gd name="connsiteY1509" fmla="*/ 5492953 h 6478119"/>
              <a:gd name="connsiteX1510" fmla="*/ 4228434 w 11885969"/>
              <a:gd name="connsiteY1510" fmla="*/ 5446653 h 6478119"/>
              <a:gd name="connsiteX1511" fmla="*/ 4198838 w 11885969"/>
              <a:gd name="connsiteY1511" fmla="*/ 5428581 h 6478119"/>
              <a:gd name="connsiteX1512" fmla="*/ 4185021 w 11885969"/>
              <a:gd name="connsiteY1512" fmla="*/ 5447605 h 6478119"/>
              <a:gd name="connsiteX1513" fmla="*/ 4188299 w 11885969"/>
              <a:gd name="connsiteY1513" fmla="*/ 5488271 h 6478119"/>
              <a:gd name="connsiteX1514" fmla="*/ 4175040 w 11885969"/>
              <a:gd name="connsiteY1514" fmla="*/ 5498297 h 6478119"/>
              <a:gd name="connsiteX1515" fmla="*/ 4165897 w 11885969"/>
              <a:gd name="connsiteY1515" fmla="*/ 5511828 h 6478119"/>
              <a:gd name="connsiteX1516" fmla="*/ 4156346 w 11885969"/>
              <a:gd name="connsiteY1516" fmla="*/ 5520275 h 6478119"/>
              <a:gd name="connsiteX1517" fmla="*/ 4167331 w 11885969"/>
              <a:gd name="connsiteY1517" fmla="*/ 5529620 h 6478119"/>
              <a:gd name="connsiteX1518" fmla="*/ 4182497 w 11885969"/>
              <a:gd name="connsiteY1518" fmla="*/ 5559090 h 6478119"/>
              <a:gd name="connsiteX1519" fmla="*/ 4180222 w 11885969"/>
              <a:gd name="connsiteY1519" fmla="*/ 5578460 h 6478119"/>
              <a:gd name="connsiteX1520" fmla="*/ 4210266 w 11885969"/>
              <a:gd name="connsiteY1520" fmla="*/ 5665565 h 6478119"/>
              <a:gd name="connsiteX1521" fmla="*/ 4174806 w 11885969"/>
              <a:gd name="connsiteY1521" fmla="*/ 5701690 h 6478119"/>
              <a:gd name="connsiteX1522" fmla="*/ 4162302 w 11885969"/>
              <a:gd name="connsiteY1522" fmla="*/ 5705259 h 6478119"/>
              <a:gd name="connsiteX1523" fmla="*/ 4141152 w 11885969"/>
              <a:gd name="connsiteY1523" fmla="*/ 5696737 h 6478119"/>
              <a:gd name="connsiteX1524" fmla="*/ 4117504 w 11885969"/>
              <a:gd name="connsiteY1524" fmla="*/ 5593766 h 6478119"/>
              <a:gd name="connsiteX1525" fmla="*/ 4094508 w 11885969"/>
              <a:gd name="connsiteY1525" fmla="*/ 5562370 h 6478119"/>
              <a:gd name="connsiteX1526" fmla="*/ 4075056 w 11885969"/>
              <a:gd name="connsiteY1526" fmla="*/ 5590804 h 6478119"/>
              <a:gd name="connsiteX1527" fmla="*/ 4044270 w 11885969"/>
              <a:gd name="connsiteY1527" fmla="*/ 5621433 h 6478119"/>
              <a:gd name="connsiteX1528" fmla="*/ 4012051 w 11885969"/>
              <a:gd name="connsiteY1528" fmla="*/ 5634273 h 6478119"/>
              <a:gd name="connsiteX1529" fmla="*/ 3952549 w 11885969"/>
              <a:gd name="connsiteY1529" fmla="*/ 5673619 h 6478119"/>
              <a:gd name="connsiteX1530" fmla="*/ 3927276 w 11885969"/>
              <a:gd name="connsiteY1530" fmla="*/ 5661594 h 6478119"/>
              <a:gd name="connsiteX1531" fmla="*/ 3909328 w 11885969"/>
              <a:gd name="connsiteY1531" fmla="*/ 5565837 h 6478119"/>
              <a:gd name="connsiteX1532" fmla="*/ 3924597 w 11885969"/>
              <a:gd name="connsiteY1532" fmla="*/ 5517275 h 6478119"/>
              <a:gd name="connsiteX1533" fmla="*/ 3928860 w 11885969"/>
              <a:gd name="connsiteY1533" fmla="*/ 5506698 h 6478119"/>
              <a:gd name="connsiteX1534" fmla="*/ 3918861 w 11885969"/>
              <a:gd name="connsiteY1534" fmla="*/ 5446112 h 6478119"/>
              <a:gd name="connsiteX1535" fmla="*/ 3879956 w 11885969"/>
              <a:gd name="connsiteY1535" fmla="*/ 5502980 h 6478119"/>
              <a:gd name="connsiteX1536" fmla="*/ 3868622 w 11885969"/>
              <a:gd name="connsiteY1536" fmla="*/ 5505175 h 6478119"/>
              <a:gd name="connsiteX1537" fmla="*/ 3868766 w 11885969"/>
              <a:gd name="connsiteY1537" fmla="*/ 5491094 h 6478119"/>
              <a:gd name="connsiteX1538" fmla="*/ 3880245 w 11885969"/>
              <a:gd name="connsiteY1538" fmla="*/ 5474816 h 6478119"/>
              <a:gd name="connsiteX1539" fmla="*/ 3876330 w 11885969"/>
              <a:gd name="connsiteY1539" fmla="*/ 5473854 h 6478119"/>
              <a:gd name="connsiteX1540" fmla="*/ 3833184 w 11885969"/>
              <a:gd name="connsiteY1540" fmla="*/ 5493972 h 6478119"/>
              <a:gd name="connsiteX1541" fmla="*/ 3834209 w 11885969"/>
              <a:gd name="connsiteY1541" fmla="*/ 5506680 h 6478119"/>
              <a:gd name="connsiteX1542" fmla="*/ 3840521 w 11885969"/>
              <a:gd name="connsiteY1542" fmla="*/ 5521519 h 6478119"/>
              <a:gd name="connsiteX1543" fmla="*/ 3812276 w 11885969"/>
              <a:gd name="connsiteY1543" fmla="*/ 5551943 h 6478119"/>
              <a:gd name="connsiteX1544" fmla="*/ 3812081 w 11885969"/>
              <a:gd name="connsiteY1544" fmla="*/ 5552100 h 6478119"/>
              <a:gd name="connsiteX1545" fmla="*/ 3810412 w 11885969"/>
              <a:gd name="connsiteY1545" fmla="*/ 5566144 h 6478119"/>
              <a:gd name="connsiteX1546" fmla="*/ 3811547 w 11885969"/>
              <a:gd name="connsiteY1546" fmla="*/ 5573962 h 6478119"/>
              <a:gd name="connsiteX1547" fmla="*/ 3812017 w 11885969"/>
              <a:gd name="connsiteY1547" fmla="*/ 5574507 h 6478119"/>
              <a:gd name="connsiteX1548" fmla="*/ 3811712 w 11885969"/>
              <a:gd name="connsiteY1548" fmla="*/ 5575093 h 6478119"/>
              <a:gd name="connsiteX1549" fmla="*/ 3813928 w 11885969"/>
              <a:gd name="connsiteY1549" fmla="*/ 5590335 h 6478119"/>
              <a:gd name="connsiteX1550" fmla="*/ 3800132 w 11885969"/>
              <a:gd name="connsiteY1550" fmla="*/ 5640903 h 6478119"/>
              <a:gd name="connsiteX1551" fmla="*/ 3766973 w 11885969"/>
              <a:gd name="connsiteY1551" fmla="*/ 5741297 h 6478119"/>
              <a:gd name="connsiteX1552" fmla="*/ 3732314 w 11885969"/>
              <a:gd name="connsiteY1552" fmla="*/ 5810333 h 6478119"/>
              <a:gd name="connsiteX1553" fmla="*/ 3681008 w 11885969"/>
              <a:gd name="connsiteY1553" fmla="*/ 5802089 h 6478119"/>
              <a:gd name="connsiteX1554" fmla="*/ 3650392 w 11885969"/>
              <a:gd name="connsiteY1554" fmla="*/ 5798014 h 6478119"/>
              <a:gd name="connsiteX1555" fmla="*/ 3650193 w 11885969"/>
              <a:gd name="connsiteY1555" fmla="*/ 5778160 h 6478119"/>
              <a:gd name="connsiteX1556" fmla="*/ 3648890 w 11885969"/>
              <a:gd name="connsiteY1556" fmla="*/ 5766658 h 6478119"/>
              <a:gd name="connsiteX1557" fmla="*/ 3607487 w 11885969"/>
              <a:gd name="connsiteY1557" fmla="*/ 5715826 h 6478119"/>
              <a:gd name="connsiteX1558" fmla="*/ 3597463 w 11885969"/>
              <a:gd name="connsiteY1558" fmla="*/ 5705993 h 6478119"/>
              <a:gd name="connsiteX1559" fmla="*/ 3576599 w 11885969"/>
              <a:gd name="connsiteY1559" fmla="*/ 5724462 h 6478119"/>
              <a:gd name="connsiteX1560" fmla="*/ 3530467 w 11885969"/>
              <a:gd name="connsiteY1560" fmla="*/ 5677252 h 6478119"/>
              <a:gd name="connsiteX1561" fmla="*/ 3516406 w 11885969"/>
              <a:gd name="connsiteY1561" fmla="*/ 5580488 h 6478119"/>
              <a:gd name="connsiteX1562" fmla="*/ 3504707 w 11885969"/>
              <a:gd name="connsiteY1562" fmla="*/ 5561937 h 6478119"/>
              <a:gd name="connsiteX1563" fmla="*/ 3481061 w 11885969"/>
              <a:gd name="connsiteY1563" fmla="*/ 5580034 h 6478119"/>
              <a:gd name="connsiteX1564" fmla="*/ 3477931 w 11885969"/>
              <a:gd name="connsiteY1564" fmla="*/ 5624940 h 6478119"/>
              <a:gd name="connsiteX1565" fmla="*/ 3474085 w 11885969"/>
              <a:gd name="connsiteY1565" fmla="*/ 5717904 h 6478119"/>
              <a:gd name="connsiteX1566" fmla="*/ 3472975 w 11885969"/>
              <a:gd name="connsiteY1566" fmla="*/ 5726254 h 6478119"/>
              <a:gd name="connsiteX1567" fmla="*/ 3459278 w 11885969"/>
              <a:gd name="connsiteY1567" fmla="*/ 5786749 h 6478119"/>
              <a:gd name="connsiteX1568" fmla="*/ 3456926 w 11885969"/>
              <a:gd name="connsiteY1568" fmla="*/ 6071111 h 6478119"/>
              <a:gd name="connsiteX1569" fmla="*/ 3444412 w 11885969"/>
              <a:gd name="connsiteY1569" fmla="*/ 6090690 h 6478119"/>
              <a:gd name="connsiteX1570" fmla="*/ 3427615 w 11885969"/>
              <a:gd name="connsiteY1570" fmla="*/ 6078541 h 6478119"/>
              <a:gd name="connsiteX1571" fmla="*/ 3401705 w 11885969"/>
              <a:gd name="connsiteY1571" fmla="*/ 6028355 h 6478119"/>
              <a:gd name="connsiteX1572" fmla="*/ 3384047 w 11885969"/>
              <a:gd name="connsiteY1572" fmla="*/ 5969355 h 6478119"/>
              <a:gd name="connsiteX1573" fmla="*/ 3373531 w 11885969"/>
              <a:gd name="connsiteY1573" fmla="*/ 5909888 h 6478119"/>
              <a:gd name="connsiteX1574" fmla="*/ 3331683 w 11885969"/>
              <a:gd name="connsiteY1574" fmla="*/ 5894405 h 6478119"/>
              <a:gd name="connsiteX1575" fmla="*/ 3315821 w 11885969"/>
              <a:gd name="connsiteY1575" fmla="*/ 5896543 h 6478119"/>
              <a:gd name="connsiteX1576" fmla="*/ 3320452 w 11885969"/>
              <a:gd name="connsiteY1576" fmla="*/ 5882996 h 6478119"/>
              <a:gd name="connsiteX1577" fmla="*/ 3314493 w 11885969"/>
              <a:gd name="connsiteY1577" fmla="*/ 5842548 h 6478119"/>
              <a:gd name="connsiteX1578" fmla="*/ 3284811 w 11885969"/>
              <a:gd name="connsiteY1578" fmla="*/ 5852760 h 6478119"/>
              <a:gd name="connsiteX1579" fmla="*/ 3269440 w 11885969"/>
              <a:gd name="connsiteY1579" fmla="*/ 5904534 h 6478119"/>
              <a:gd name="connsiteX1580" fmla="*/ 3267222 w 11885969"/>
              <a:gd name="connsiteY1580" fmla="*/ 5921235 h 6478119"/>
              <a:gd name="connsiteX1581" fmla="*/ 3255253 w 11885969"/>
              <a:gd name="connsiteY1581" fmla="*/ 5915392 h 6478119"/>
              <a:gd name="connsiteX1582" fmla="*/ 3237814 w 11885969"/>
              <a:gd name="connsiteY1582" fmla="*/ 5918737 h 6478119"/>
              <a:gd name="connsiteX1583" fmla="*/ 3206971 w 11885969"/>
              <a:gd name="connsiteY1583" fmla="*/ 6012359 h 6478119"/>
              <a:gd name="connsiteX1584" fmla="*/ 3206030 w 11885969"/>
              <a:gd name="connsiteY1584" fmla="*/ 6033943 h 6478119"/>
              <a:gd name="connsiteX1585" fmla="*/ 3202804 w 11885969"/>
              <a:gd name="connsiteY1585" fmla="*/ 6050336 h 6478119"/>
              <a:gd name="connsiteX1586" fmla="*/ 3202498 w 11885969"/>
              <a:gd name="connsiteY1586" fmla="*/ 6108799 h 6478119"/>
              <a:gd name="connsiteX1587" fmla="*/ 3208486 w 11885969"/>
              <a:gd name="connsiteY1587" fmla="*/ 6113154 h 6478119"/>
              <a:gd name="connsiteX1588" fmla="*/ 3204129 w 11885969"/>
              <a:gd name="connsiteY1588" fmla="*/ 6119146 h 6478119"/>
              <a:gd name="connsiteX1589" fmla="*/ 3207395 w 11885969"/>
              <a:gd name="connsiteY1589" fmla="*/ 6139837 h 6478119"/>
              <a:gd name="connsiteX1590" fmla="*/ 3201406 w 11885969"/>
              <a:gd name="connsiteY1590" fmla="*/ 6135482 h 6478119"/>
              <a:gd name="connsiteX1591" fmla="*/ 3199066 w 11885969"/>
              <a:gd name="connsiteY1591" fmla="*/ 6133211 h 6478119"/>
              <a:gd name="connsiteX1592" fmla="*/ 3199773 w 11885969"/>
              <a:gd name="connsiteY1592" fmla="*/ 6125138 h 6478119"/>
              <a:gd name="connsiteX1593" fmla="*/ 3196711 w 11885969"/>
              <a:gd name="connsiteY1593" fmla="*/ 6130922 h 6478119"/>
              <a:gd name="connsiteX1594" fmla="*/ 3199066 w 11885969"/>
              <a:gd name="connsiteY1594" fmla="*/ 6133211 h 6478119"/>
              <a:gd name="connsiteX1595" fmla="*/ 3198087 w 11885969"/>
              <a:gd name="connsiteY1595" fmla="*/ 6144375 h 6478119"/>
              <a:gd name="connsiteX1596" fmla="*/ 3194866 w 11885969"/>
              <a:gd name="connsiteY1596" fmla="*/ 6194838 h 6478119"/>
              <a:gd name="connsiteX1597" fmla="*/ 3138452 w 11885969"/>
              <a:gd name="connsiteY1597" fmla="*/ 6054645 h 6478119"/>
              <a:gd name="connsiteX1598" fmla="*/ 3133771 w 11885969"/>
              <a:gd name="connsiteY1598" fmla="*/ 6030185 h 6478119"/>
              <a:gd name="connsiteX1599" fmla="*/ 3122362 w 11885969"/>
              <a:gd name="connsiteY1599" fmla="*/ 6009598 h 6478119"/>
              <a:gd name="connsiteX1600" fmla="*/ 3094679 w 11885969"/>
              <a:gd name="connsiteY1600" fmla="*/ 5940766 h 6478119"/>
              <a:gd name="connsiteX1601" fmla="*/ 3064185 w 11885969"/>
              <a:gd name="connsiteY1601" fmla="*/ 5989110 h 6478119"/>
              <a:gd name="connsiteX1602" fmla="*/ 3044431 w 11885969"/>
              <a:gd name="connsiteY1602" fmla="*/ 5999228 h 6478119"/>
              <a:gd name="connsiteX1603" fmla="*/ 3019087 w 11885969"/>
              <a:gd name="connsiteY1603" fmla="*/ 5966113 h 6478119"/>
              <a:gd name="connsiteX1604" fmla="*/ 2992806 w 11885969"/>
              <a:gd name="connsiteY1604" fmla="*/ 5918712 h 6478119"/>
              <a:gd name="connsiteX1605" fmla="*/ 2981573 w 11885969"/>
              <a:gd name="connsiteY1605" fmla="*/ 5907303 h 6478119"/>
              <a:gd name="connsiteX1606" fmla="*/ 2971008 w 11885969"/>
              <a:gd name="connsiteY1606" fmla="*/ 5922892 h 6478119"/>
              <a:gd name="connsiteX1607" fmla="*/ 2969996 w 11885969"/>
              <a:gd name="connsiteY1607" fmla="*/ 5941168 h 6478119"/>
              <a:gd name="connsiteX1608" fmla="*/ 2965804 w 11885969"/>
              <a:gd name="connsiteY1608" fmla="*/ 6079409 h 6478119"/>
              <a:gd name="connsiteX1609" fmla="*/ 2929274 w 11885969"/>
              <a:gd name="connsiteY1609" fmla="*/ 6119869 h 6478119"/>
              <a:gd name="connsiteX1610" fmla="*/ 2908780 w 11885969"/>
              <a:gd name="connsiteY1610" fmla="*/ 6135555 h 6478119"/>
              <a:gd name="connsiteX1611" fmla="*/ 2906094 w 11885969"/>
              <a:gd name="connsiteY1611" fmla="*/ 6145112 h 6478119"/>
              <a:gd name="connsiteX1612" fmla="*/ 2868531 w 11885969"/>
              <a:gd name="connsiteY1612" fmla="*/ 6161359 h 6478119"/>
              <a:gd name="connsiteX1613" fmla="*/ 2858679 w 11885969"/>
              <a:gd name="connsiteY1613" fmla="*/ 6128889 h 6478119"/>
              <a:gd name="connsiteX1614" fmla="*/ 2851001 w 11885969"/>
              <a:gd name="connsiteY1614" fmla="*/ 5994735 h 6478119"/>
              <a:gd name="connsiteX1615" fmla="*/ 2830582 w 11885969"/>
              <a:gd name="connsiteY1615" fmla="*/ 5977854 h 6478119"/>
              <a:gd name="connsiteX1616" fmla="*/ 2816862 w 11885969"/>
              <a:gd name="connsiteY1616" fmla="*/ 5995857 h 6478119"/>
              <a:gd name="connsiteX1617" fmla="*/ 2807894 w 11885969"/>
              <a:gd name="connsiteY1617" fmla="*/ 6052731 h 6478119"/>
              <a:gd name="connsiteX1618" fmla="*/ 2788977 w 11885969"/>
              <a:gd name="connsiteY1618" fmla="*/ 6067210 h 6478119"/>
              <a:gd name="connsiteX1619" fmla="*/ 2790357 w 11885969"/>
              <a:gd name="connsiteY1619" fmla="*/ 6046150 h 6478119"/>
              <a:gd name="connsiteX1620" fmla="*/ 2794988 w 11885969"/>
              <a:gd name="connsiteY1620" fmla="*/ 6032603 h 6478119"/>
              <a:gd name="connsiteX1621" fmla="*/ 2762969 w 11885969"/>
              <a:gd name="connsiteY1621" fmla="*/ 6007096 h 6478119"/>
              <a:gd name="connsiteX1622" fmla="*/ 2747007 w 11885969"/>
              <a:gd name="connsiteY1622" fmla="*/ 5999308 h 6478119"/>
              <a:gd name="connsiteX1623" fmla="*/ 2730066 w 11885969"/>
              <a:gd name="connsiteY1623" fmla="*/ 5892249 h 6478119"/>
              <a:gd name="connsiteX1624" fmla="*/ 2736869 w 11885969"/>
              <a:gd name="connsiteY1624" fmla="*/ 5777017 h 6478119"/>
              <a:gd name="connsiteX1625" fmla="*/ 2732441 w 11885969"/>
              <a:gd name="connsiteY1625" fmla="*/ 5650377 h 6478119"/>
              <a:gd name="connsiteX1626" fmla="*/ 2734657 w 11885969"/>
              <a:gd name="connsiteY1626" fmla="*/ 5633677 h 6478119"/>
              <a:gd name="connsiteX1627" fmla="*/ 2754223 w 11885969"/>
              <a:gd name="connsiteY1627" fmla="*/ 5443666 h 6478119"/>
              <a:gd name="connsiteX1628" fmla="*/ 2738435 w 11885969"/>
              <a:gd name="connsiteY1628" fmla="*/ 5413239 h 6478119"/>
              <a:gd name="connsiteX1629" fmla="*/ 2713681 w 11885969"/>
              <a:gd name="connsiteY1629" fmla="*/ 5439686 h 6478119"/>
              <a:gd name="connsiteX1630" fmla="*/ 2700860 w 11885969"/>
              <a:gd name="connsiteY1630" fmla="*/ 5493570 h 6478119"/>
              <a:gd name="connsiteX1631" fmla="*/ 2700465 w 11885969"/>
              <a:gd name="connsiteY1631" fmla="*/ 5498985 h 6478119"/>
              <a:gd name="connsiteX1632" fmla="*/ 2701733 w 11885969"/>
              <a:gd name="connsiteY1632" fmla="*/ 5502135 h 6478119"/>
              <a:gd name="connsiteX1633" fmla="*/ 2700485 w 11885969"/>
              <a:gd name="connsiteY1633" fmla="*/ 5530680 h 6478119"/>
              <a:gd name="connsiteX1634" fmla="*/ 2704464 w 11885969"/>
              <a:gd name="connsiteY1634" fmla="*/ 5551764 h 6478119"/>
              <a:gd name="connsiteX1635" fmla="*/ 2701507 w 11885969"/>
              <a:gd name="connsiteY1635" fmla="*/ 5574031 h 6478119"/>
              <a:gd name="connsiteX1636" fmla="*/ 2698415 w 11885969"/>
              <a:gd name="connsiteY1636" fmla="*/ 5575272 h 6478119"/>
              <a:gd name="connsiteX1637" fmla="*/ 2697974 w 11885969"/>
              <a:gd name="connsiteY1637" fmla="*/ 5628195 h 6478119"/>
              <a:gd name="connsiteX1638" fmla="*/ 2677692 w 11885969"/>
              <a:gd name="connsiteY1638" fmla="*/ 5739398 h 6478119"/>
              <a:gd name="connsiteX1639" fmla="*/ 2661165 w 11885969"/>
              <a:gd name="connsiteY1639" fmla="*/ 5724541 h 6478119"/>
              <a:gd name="connsiteX1640" fmla="*/ 2650299 w 11885969"/>
              <a:gd name="connsiteY1640" fmla="*/ 5913909 h 6478119"/>
              <a:gd name="connsiteX1641" fmla="*/ 2630093 w 11885969"/>
              <a:gd name="connsiteY1641" fmla="*/ 6124747 h 6478119"/>
              <a:gd name="connsiteX1642" fmla="*/ 2603666 w 11885969"/>
              <a:gd name="connsiteY1642" fmla="*/ 6120903 h 6478119"/>
              <a:gd name="connsiteX1643" fmla="*/ 2594325 w 11885969"/>
              <a:gd name="connsiteY1643" fmla="*/ 6142375 h 6478119"/>
              <a:gd name="connsiteX1644" fmla="*/ 2588257 w 11885969"/>
              <a:gd name="connsiteY1644" fmla="*/ 6126965 h 6478119"/>
              <a:gd name="connsiteX1645" fmla="*/ 2587699 w 11885969"/>
              <a:gd name="connsiteY1645" fmla="*/ 6116506 h 6478119"/>
              <a:gd name="connsiteX1646" fmla="*/ 2581073 w 11885969"/>
              <a:gd name="connsiteY1646" fmla="*/ 6090636 h 6478119"/>
              <a:gd name="connsiteX1647" fmla="*/ 2591532 w 11885969"/>
              <a:gd name="connsiteY1647" fmla="*/ 6090081 h 6478119"/>
              <a:gd name="connsiteX1648" fmla="*/ 2595923 w 11885969"/>
              <a:gd name="connsiteY1648" fmla="*/ 6074116 h 6478119"/>
              <a:gd name="connsiteX1649" fmla="*/ 2601990 w 11885969"/>
              <a:gd name="connsiteY1649" fmla="*/ 6089527 h 6478119"/>
              <a:gd name="connsiteX1650" fmla="*/ 2602549 w 11885969"/>
              <a:gd name="connsiteY1650" fmla="*/ 6099985 h 6478119"/>
              <a:gd name="connsiteX1651" fmla="*/ 2611815 w 11885969"/>
              <a:gd name="connsiteY1651" fmla="*/ 5978879 h 6478119"/>
              <a:gd name="connsiteX1652" fmla="*/ 2628189 w 11885969"/>
              <a:gd name="connsiteY1652" fmla="*/ 5794463 h 6478119"/>
              <a:gd name="connsiteX1653" fmla="*/ 2651265 w 11885969"/>
              <a:gd name="connsiteY1653" fmla="*/ 5735554 h 6478119"/>
              <a:gd name="connsiteX1654" fmla="*/ 2636896 w 11885969"/>
              <a:gd name="connsiteY1654" fmla="*/ 5662897 h 6478119"/>
              <a:gd name="connsiteX1655" fmla="*/ 2646999 w 11885969"/>
              <a:gd name="connsiteY1655" fmla="*/ 5624997 h 6478119"/>
              <a:gd name="connsiteX1656" fmla="*/ 2648659 w 11885969"/>
              <a:gd name="connsiteY1656" fmla="*/ 5612390 h 6478119"/>
              <a:gd name="connsiteX1657" fmla="*/ 2625970 w 11885969"/>
              <a:gd name="connsiteY1657" fmla="*/ 5705609 h 6478119"/>
              <a:gd name="connsiteX1658" fmla="*/ 2606272 w 11885969"/>
              <a:gd name="connsiteY1658" fmla="*/ 5821958 h 6478119"/>
              <a:gd name="connsiteX1659" fmla="*/ 2562350 w 11885969"/>
              <a:gd name="connsiteY1659" fmla="*/ 5918087 h 6478119"/>
              <a:gd name="connsiteX1660" fmla="*/ 2552249 w 11885969"/>
              <a:gd name="connsiteY1660" fmla="*/ 5940819 h 6478119"/>
              <a:gd name="connsiteX1661" fmla="*/ 2523920 w 11885969"/>
              <a:gd name="connsiteY1661" fmla="*/ 6047521 h 6478119"/>
              <a:gd name="connsiteX1662" fmla="*/ 2500394 w 11885969"/>
              <a:gd name="connsiteY1662" fmla="*/ 6118039 h 6478119"/>
              <a:gd name="connsiteX1663" fmla="*/ 2478422 w 11885969"/>
              <a:gd name="connsiteY1663" fmla="*/ 6144857 h 6478119"/>
              <a:gd name="connsiteX1664" fmla="*/ 2452437 w 11885969"/>
              <a:gd name="connsiteY1664" fmla="*/ 6127236 h 6478119"/>
              <a:gd name="connsiteX1665" fmla="*/ 2435496 w 11885969"/>
              <a:gd name="connsiteY1665" fmla="*/ 6020176 h 6478119"/>
              <a:gd name="connsiteX1666" fmla="*/ 2391574 w 11885969"/>
              <a:gd name="connsiteY1666" fmla="*/ 6116306 h 6478119"/>
              <a:gd name="connsiteX1667" fmla="*/ 2382214 w 11885969"/>
              <a:gd name="connsiteY1667" fmla="*/ 6133471 h 6478119"/>
              <a:gd name="connsiteX1668" fmla="*/ 2370982 w 11885969"/>
              <a:gd name="connsiteY1668" fmla="*/ 6122063 h 6478119"/>
              <a:gd name="connsiteX1669" fmla="*/ 2350661 w 11885969"/>
              <a:gd name="connsiteY1669" fmla="*/ 6115110 h 6478119"/>
              <a:gd name="connsiteX1670" fmla="*/ 2346498 w 11885969"/>
              <a:gd name="connsiteY1670" fmla="*/ 6135801 h 6478119"/>
              <a:gd name="connsiteX1671" fmla="*/ 2341225 w 11885969"/>
              <a:gd name="connsiteY1671" fmla="*/ 6164841 h 6478119"/>
              <a:gd name="connsiteX1672" fmla="*/ 2303563 w 11885969"/>
              <a:gd name="connsiteY1672" fmla="*/ 6171160 h 6478119"/>
              <a:gd name="connsiteX1673" fmla="*/ 2317187 w 11885969"/>
              <a:gd name="connsiteY1673" fmla="*/ 6143230 h 6478119"/>
              <a:gd name="connsiteX1674" fmla="*/ 2325437 w 11885969"/>
              <a:gd name="connsiteY1674" fmla="*/ 6134414 h 6478119"/>
              <a:gd name="connsiteX1675" fmla="*/ 2303641 w 11885969"/>
              <a:gd name="connsiteY1675" fmla="*/ 6138595 h 6478119"/>
              <a:gd name="connsiteX1676" fmla="*/ 2287211 w 11885969"/>
              <a:gd name="connsiteY1676" fmla="*/ 6123664 h 6478119"/>
              <a:gd name="connsiteX1677" fmla="*/ 2284699 w 11885969"/>
              <a:gd name="connsiteY1677" fmla="*/ 6110581 h 6478119"/>
              <a:gd name="connsiteX1678" fmla="*/ 2241892 w 11885969"/>
              <a:gd name="connsiteY1678" fmla="*/ 6038321 h 6478119"/>
              <a:gd name="connsiteX1679" fmla="*/ 2205763 w 11885969"/>
              <a:gd name="connsiteY1679" fmla="*/ 5958448 h 6478119"/>
              <a:gd name="connsiteX1680" fmla="*/ 2198424 w 11885969"/>
              <a:gd name="connsiteY1680" fmla="*/ 5939060 h 6478119"/>
              <a:gd name="connsiteX1681" fmla="*/ 2174458 w 11885969"/>
              <a:gd name="connsiteY1681" fmla="*/ 5884886 h 6478119"/>
              <a:gd name="connsiteX1682" fmla="*/ 2143647 w 11885969"/>
              <a:gd name="connsiteY1682" fmla="*/ 5860956 h 6478119"/>
              <a:gd name="connsiteX1683" fmla="*/ 2127118 w 11885969"/>
              <a:gd name="connsiteY1683" fmla="*/ 5836097 h 6478119"/>
              <a:gd name="connsiteX1684" fmla="*/ 2117836 w 11885969"/>
              <a:gd name="connsiteY1684" fmla="*/ 5820698 h 6478119"/>
              <a:gd name="connsiteX1685" fmla="*/ 2111060 w 11885969"/>
              <a:gd name="connsiteY1685" fmla="*/ 5818381 h 6478119"/>
              <a:gd name="connsiteX1686" fmla="*/ 2104901 w 11885969"/>
              <a:gd name="connsiteY1686" fmla="*/ 5792777 h 6478119"/>
              <a:gd name="connsiteX1687" fmla="*/ 2100088 w 11885969"/>
              <a:gd name="connsiteY1687" fmla="*/ 5787711 h 6478119"/>
              <a:gd name="connsiteX1688" fmla="*/ 2094405 w 11885969"/>
              <a:gd name="connsiteY1688" fmla="*/ 5810522 h 6478119"/>
              <a:gd name="connsiteX1689" fmla="*/ 2098781 w 11885969"/>
              <a:gd name="connsiteY1689" fmla="*/ 5838281 h 6478119"/>
              <a:gd name="connsiteX1690" fmla="*/ 2096039 w 11885969"/>
              <a:gd name="connsiteY1690" fmla="*/ 5846333 h 6478119"/>
              <a:gd name="connsiteX1691" fmla="*/ 2077866 w 11885969"/>
              <a:gd name="connsiteY1691" fmla="*/ 5893533 h 6478119"/>
              <a:gd name="connsiteX1692" fmla="*/ 2067799 w 11885969"/>
              <a:gd name="connsiteY1692" fmla="*/ 5909138 h 6478119"/>
              <a:gd name="connsiteX1693" fmla="*/ 2026928 w 11885969"/>
              <a:gd name="connsiteY1693" fmla="*/ 5892593 h 6478119"/>
              <a:gd name="connsiteX1694" fmla="*/ 2032519 w 11885969"/>
              <a:gd name="connsiteY1694" fmla="*/ 5883923 h 6478119"/>
              <a:gd name="connsiteX1695" fmla="*/ 2046443 w 11885969"/>
              <a:gd name="connsiteY1695" fmla="*/ 5858533 h 6478119"/>
              <a:gd name="connsiteX1696" fmla="*/ 2056397 w 11885969"/>
              <a:gd name="connsiteY1696" fmla="*/ 5835493 h 6478119"/>
              <a:gd name="connsiteX1697" fmla="*/ 2050529 w 11885969"/>
              <a:gd name="connsiteY1697" fmla="*/ 5787515 h 6478119"/>
              <a:gd name="connsiteX1698" fmla="*/ 2030680 w 11885969"/>
              <a:gd name="connsiteY1698" fmla="*/ 5799261 h 6478119"/>
              <a:gd name="connsiteX1699" fmla="*/ 2017875 w 11885969"/>
              <a:gd name="connsiteY1699" fmla="*/ 5822918 h 6478119"/>
              <a:gd name="connsiteX1700" fmla="*/ 1988011 w 11885969"/>
              <a:gd name="connsiteY1700" fmla="*/ 5892039 h 6478119"/>
              <a:gd name="connsiteX1701" fmla="*/ 2006182 w 11885969"/>
              <a:gd name="connsiteY1701" fmla="*/ 5920948 h 6478119"/>
              <a:gd name="connsiteX1702" fmla="*/ 1978333 w 11885969"/>
              <a:gd name="connsiteY1702" fmla="*/ 5971729 h 6478119"/>
              <a:gd name="connsiteX1703" fmla="*/ 1972630 w 11885969"/>
              <a:gd name="connsiteY1703" fmla="*/ 5972960 h 6478119"/>
              <a:gd name="connsiteX1704" fmla="*/ 1989347 w 11885969"/>
              <a:gd name="connsiteY1704" fmla="*/ 5981287 h 6478119"/>
              <a:gd name="connsiteX1705" fmla="*/ 2001593 w 11885969"/>
              <a:gd name="connsiteY1705" fmla="*/ 5996552 h 6478119"/>
              <a:gd name="connsiteX1706" fmla="*/ 1983586 w 11885969"/>
              <a:gd name="connsiteY1706" fmla="*/ 6016854 h 6478119"/>
              <a:gd name="connsiteX1707" fmla="*/ 1950092 w 11885969"/>
              <a:gd name="connsiteY1707" fmla="*/ 6034532 h 6478119"/>
              <a:gd name="connsiteX1708" fmla="*/ 1930576 w 11885969"/>
              <a:gd name="connsiteY1708" fmla="*/ 6068590 h 6478119"/>
              <a:gd name="connsiteX1709" fmla="*/ 1933085 w 11885969"/>
              <a:gd name="connsiteY1709" fmla="*/ 6197877 h 6478119"/>
              <a:gd name="connsiteX1710" fmla="*/ 1931628 w 11885969"/>
              <a:gd name="connsiteY1710" fmla="*/ 6253405 h 6478119"/>
              <a:gd name="connsiteX1711" fmla="*/ 1909763 w 11885969"/>
              <a:gd name="connsiteY1711" fmla="*/ 6283493 h 6478119"/>
              <a:gd name="connsiteX1712" fmla="*/ 1889860 w 11885969"/>
              <a:gd name="connsiteY1712" fmla="*/ 6253469 h 6478119"/>
              <a:gd name="connsiteX1713" fmla="*/ 1889750 w 11885969"/>
              <a:gd name="connsiteY1713" fmla="*/ 6246031 h 6478119"/>
              <a:gd name="connsiteX1714" fmla="*/ 1878967 w 11885969"/>
              <a:gd name="connsiteY1714" fmla="*/ 6099132 h 6478119"/>
              <a:gd name="connsiteX1715" fmla="*/ 1852358 w 11885969"/>
              <a:gd name="connsiteY1715" fmla="*/ 6003402 h 6478119"/>
              <a:gd name="connsiteX1716" fmla="*/ 1843692 w 11885969"/>
              <a:gd name="connsiteY1716" fmla="*/ 5997812 h 6478119"/>
              <a:gd name="connsiteX1717" fmla="*/ 1839833 w 11885969"/>
              <a:gd name="connsiteY1717" fmla="*/ 6007598 h 6478119"/>
              <a:gd name="connsiteX1718" fmla="*/ 1834577 w 11885969"/>
              <a:gd name="connsiteY1718" fmla="*/ 6038578 h 6478119"/>
              <a:gd name="connsiteX1719" fmla="*/ 1817350 w 11885969"/>
              <a:gd name="connsiteY1719" fmla="*/ 6110942 h 6478119"/>
              <a:gd name="connsiteX1720" fmla="*/ 1824776 w 11885969"/>
              <a:gd name="connsiteY1720" fmla="*/ 6263044 h 6478119"/>
              <a:gd name="connsiteX1721" fmla="*/ 1833271 w 11885969"/>
              <a:gd name="connsiteY1721" fmla="*/ 6295530 h 6478119"/>
              <a:gd name="connsiteX1722" fmla="*/ 1848919 w 11885969"/>
              <a:gd name="connsiteY1722" fmla="*/ 6423473 h 6478119"/>
              <a:gd name="connsiteX1723" fmla="*/ 1805361 w 11885969"/>
              <a:gd name="connsiteY1723" fmla="*/ 6456753 h 6478119"/>
              <a:gd name="connsiteX1724" fmla="*/ 1792333 w 11885969"/>
              <a:gd name="connsiteY1724" fmla="*/ 6465535 h 6478119"/>
              <a:gd name="connsiteX1725" fmla="*/ 1758507 w 11885969"/>
              <a:gd name="connsiteY1725" fmla="*/ 6460900 h 6478119"/>
              <a:gd name="connsiteX1726" fmla="*/ 1747045 w 11885969"/>
              <a:gd name="connsiteY1726" fmla="*/ 6421591 h 6478119"/>
              <a:gd name="connsiteX1727" fmla="*/ 1751353 w 11885969"/>
              <a:gd name="connsiteY1727" fmla="*/ 6365446 h 6478119"/>
              <a:gd name="connsiteX1728" fmla="*/ 1745429 w 11885969"/>
              <a:gd name="connsiteY1728" fmla="*/ 6351802 h 6478119"/>
              <a:gd name="connsiteX1729" fmla="*/ 1730614 w 11885969"/>
              <a:gd name="connsiteY1729" fmla="*/ 6317694 h 6478119"/>
              <a:gd name="connsiteX1730" fmla="*/ 1730169 w 11885969"/>
              <a:gd name="connsiteY1730" fmla="*/ 6287945 h 6478119"/>
              <a:gd name="connsiteX1731" fmla="*/ 1696515 w 11885969"/>
              <a:gd name="connsiteY1731" fmla="*/ 6180304 h 6478119"/>
              <a:gd name="connsiteX1732" fmla="*/ 1658114 w 11885969"/>
              <a:gd name="connsiteY1732" fmla="*/ 6022954 h 6478119"/>
              <a:gd name="connsiteX1733" fmla="*/ 1635809 w 11885969"/>
              <a:gd name="connsiteY1733" fmla="*/ 5947186 h 6478119"/>
              <a:gd name="connsiteX1734" fmla="*/ 1623677 w 11885969"/>
              <a:gd name="connsiteY1734" fmla="*/ 5939359 h 6478119"/>
              <a:gd name="connsiteX1735" fmla="*/ 1582693 w 11885969"/>
              <a:gd name="connsiteY1735" fmla="*/ 5915378 h 6478119"/>
              <a:gd name="connsiteX1736" fmla="*/ 1558204 w 11885969"/>
              <a:gd name="connsiteY1736" fmla="*/ 5884851 h 6478119"/>
              <a:gd name="connsiteX1737" fmla="*/ 1541376 w 11885969"/>
              <a:gd name="connsiteY1737" fmla="*/ 5869085 h 6478119"/>
              <a:gd name="connsiteX1738" fmla="*/ 1508338 w 11885969"/>
              <a:gd name="connsiteY1738" fmla="*/ 5764296 h 6478119"/>
              <a:gd name="connsiteX1739" fmla="*/ 1512479 w 11885969"/>
              <a:gd name="connsiteY1739" fmla="*/ 5735050 h 6478119"/>
              <a:gd name="connsiteX1740" fmla="*/ 1511640 w 11885969"/>
              <a:gd name="connsiteY1740" fmla="*/ 5717323 h 6478119"/>
              <a:gd name="connsiteX1741" fmla="*/ 1488604 w 11885969"/>
              <a:gd name="connsiteY1741" fmla="*/ 5707373 h 6478119"/>
              <a:gd name="connsiteX1742" fmla="*/ 1479546 w 11885969"/>
              <a:gd name="connsiteY1742" fmla="*/ 5713806 h 6478119"/>
              <a:gd name="connsiteX1743" fmla="*/ 1474621 w 11885969"/>
              <a:gd name="connsiteY1743" fmla="*/ 5767099 h 6478119"/>
              <a:gd name="connsiteX1744" fmla="*/ 1477018 w 11885969"/>
              <a:gd name="connsiteY1744" fmla="*/ 5888947 h 6478119"/>
              <a:gd name="connsiteX1745" fmla="*/ 1497425 w 11885969"/>
              <a:gd name="connsiteY1745" fmla="*/ 5914387 h 6478119"/>
              <a:gd name="connsiteX1746" fmla="*/ 1512410 w 11885969"/>
              <a:gd name="connsiteY1746" fmla="*/ 5921598 h 6478119"/>
              <a:gd name="connsiteX1747" fmla="*/ 1502847 w 11885969"/>
              <a:gd name="connsiteY1747" fmla="*/ 5932617 h 6478119"/>
              <a:gd name="connsiteX1748" fmla="*/ 1490041 w 11885969"/>
              <a:gd name="connsiteY1748" fmla="*/ 5956272 h 6478119"/>
              <a:gd name="connsiteX1749" fmla="*/ 1511900 w 11885969"/>
              <a:gd name="connsiteY1749" fmla="*/ 6002291 h 6478119"/>
              <a:gd name="connsiteX1750" fmla="*/ 1520176 w 11885969"/>
              <a:gd name="connsiteY1750" fmla="*/ 6019903 h 6478119"/>
              <a:gd name="connsiteX1751" fmla="*/ 1520451 w 11885969"/>
              <a:gd name="connsiteY1751" fmla="*/ 6076550 h 6478119"/>
              <a:gd name="connsiteX1752" fmla="*/ 1478848 w 11885969"/>
              <a:gd name="connsiteY1752" fmla="*/ 6125824 h 6478119"/>
              <a:gd name="connsiteX1753" fmla="*/ 1448709 w 11885969"/>
              <a:gd name="connsiteY1753" fmla="*/ 6138300 h 6478119"/>
              <a:gd name="connsiteX1754" fmla="*/ 1437472 w 11885969"/>
              <a:gd name="connsiteY1754" fmla="*/ 6113864 h 6478119"/>
              <a:gd name="connsiteX1755" fmla="*/ 1390516 w 11885969"/>
              <a:gd name="connsiteY1755" fmla="*/ 5958360 h 6478119"/>
              <a:gd name="connsiteX1756" fmla="*/ 1354011 w 11885969"/>
              <a:gd name="connsiteY1756" fmla="*/ 5851336 h 6478119"/>
              <a:gd name="connsiteX1757" fmla="*/ 1353788 w 11885969"/>
              <a:gd name="connsiteY1757" fmla="*/ 5836463 h 6478119"/>
              <a:gd name="connsiteX1758" fmla="*/ 1349988 w 11885969"/>
              <a:gd name="connsiteY1758" fmla="*/ 5811914 h 6478119"/>
              <a:gd name="connsiteX1759" fmla="*/ 1336626 w 11885969"/>
              <a:gd name="connsiteY1759" fmla="*/ 5798382 h 6478119"/>
              <a:gd name="connsiteX1760" fmla="*/ 1305825 w 11885969"/>
              <a:gd name="connsiteY1760" fmla="*/ 5690127 h 6478119"/>
              <a:gd name="connsiteX1761" fmla="*/ 1286764 w 11885969"/>
              <a:gd name="connsiteY1761" fmla="*/ 5601723 h 6478119"/>
              <a:gd name="connsiteX1762" fmla="*/ 1265408 w 11885969"/>
              <a:gd name="connsiteY1762" fmla="*/ 5551119 h 6478119"/>
              <a:gd name="connsiteX1763" fmla="*/ 1229121 w 11885969"/>
              <a:gd name="connsiteY1763" fmla="*/ 5535077 h 6478119"/>
              <a:gd name="connsiteX1764" fmla="*/ 1216315 w 11885969"/>
              <a:gd name="connsiteY1764" fmla="*/ 5558733 h 6478119"/>
              <a:gd name="connsiteX1765" fmla="*/ 1226152 w 11885969"/>
              <a:gd name="connsiteY1765" fmla="*/ 5604361 h 6478119"/>
              <a:gd name="connsiteX1766" fmla="*/ 1212621 w 11885969"/>
              <a:gd name="connsiteY1766" fmla="*/ 5617729 h 6478119"/>
              <a:gd name="connsiteX1767" fmla="*/ 1204289 w 11885969"/>
              <a:gd name="connsiteY1767" fmla="*/ 5634451 h 6478119"/>
              <a:gd name="connsiteX1768" fmla="*/ 1194727 w 11885969"/>
              <a:gd name="connsiteY1768" fmla="*/ 5645469 h 6478119"/>
              <a:gd name="connsiteX1769" fmla="*/ 1208594 w 11885969"/>
              <a:gd name="connsiteY1769" fmla="*/ 5654415 h 6478119"/>
              <a:gd name="connsiteX1770" fmla="*/ 1230230 w 11885969"/>
              <a:gd name="connsiteY1770" fmla="*/ 5685557 h 6478119"/>
              <a:gd name="connsiteX1771" fmla="*/ 1230564 w 11885969"/>
              <a:gd name="connsiteY1771" fmla="*/ 5707869 h 6478119"/>
              <a:gd name="connsiteX1772" fmla="*/ 1277749 w 11885969"/>
              <a:gd name="connsiteY1772" fmla="*/ 5802141 h 6478119"/>
              <a:gd name="connsiteX1773" fmla="*/ 1242966 w 11885969"/>
              <a:gd name="connsiteY1773" fmla="*/ 5848449 h 6478119"/>
              <a:gd name="connsiteX1774" fmla="*/ 1229323 w 11885969"/>
              <a:gd name="connsiteY1774" fmla="*/ 5854379 h 6478119"/>
              <a:gd name="connsiteX1775" fmla="*/ 1204051 w 11885969"/>
              <a:gd name="connsiteY1775" fmla="*/ 5847896 h 6478119"/>
              <a:gd name="connsiteX1776" fmla="*/ 1161732 w 11885969"/>
              <a:gd name="connsiteY1776" fmla="*/ 5734668 h 6478119"/>
              <a:gd name="connsiteX1777" fmla="*/ 1130926 w 11885969"/>
              <a:gd name="connsiteY1777" fmla="*/ 5702520 h 6478119"/>
              <a:gd name="connsiteX1778" fmla="*/ 1113144 w 11885969"/>
              <a:gd name="connsiteY1778" fmla="*/ 5737696 h 6478119"/>
              <a:gd name="connsiteX1779" fmla="*/ 1082835 w 11885969"/>
              <a:gd name="connsiteY1779" fmla="*/ 5777069 h 6478119"/>
              <a:gd name="connsiteX1780" fmla="*/ 1048223 w 11885969"/>
              <a:gd name="connsiteY1780" fmla="*/ 5796481 h 6478119"/>
              <a:gd name="connsiteX1781" fmla="*/ 986660 w 11885969"/>
              <a:gd name="connsiteY1781" fmla="*/ 5850061 h 6478119"/>
              <a:gd name="connsiteX1782" fmla="*/ 956187 w 11885969"/>
              <a:gd name="connsiteY1782" fmla="*/ 5840226 h 6478119"/>
              <a:gd name="connsiteX1783" fmla="*/ 921418 w 11885969"/>
              <a:gd name="connsiteY1783" fmla="*/ 5734321 h 6478119"/>
              <a:gd name="connsiteX1784" fmla="*/ 931429 w 11885969"/>
              <a:gd name="connsiteY1784" fmla="*/ 5676944 h 6478119"/>
              <a:gd name="connsiteX1785" fmla="*/ 934673 w 11885969"/>
              <a:gd name="connsiteY1785" fmla="*/ 5664307 h 6478119"/>
              <a:gd name="connsiteX1786" fmla="*/ 914212 w 11885969"/>
              <a:gd name="connsiteY1786" fmla="*/ 5597095 h 6478119"/>
              <a:gd name="connsiteX1787" fmla="*/ 878647 w 11885969"/>
              <a:gd name="connsiteY1787" fmla="*/ 5667449 h 6478119"/>
              <a:gd name="connsiteX1788" fmla="*/ 866123 w 11885969"/>
              <a:gd name="connsiteY1788" fmla="*/ 5671644 h 6478119"/>
              <a:gd name="connsiteX1789" fmla="*/ 864167 w 11885969"/>
              <a:gd name="connsiteY1789" fmla="*/ 5655652 h 6478119"/>
              <a:gd name="connsiteX1790" fmla="*/ 874734 w 11885969"/>
              <a:gd name="connsiteY1790" fmla="*/ 5635463 h 6478119"/>
              <a:gd name="connsiteX1791" fmla="*/ 870150 w 11885969"/>
              <a:gd name="connsiteY1791" fmla="*/ 5634962 h 6478119"/>
              <a:gd name="connsiteX1792" fmla="*/ 824242 w 11885969"/>
              <a:gd name="connsiteY1792" fmla="*/ 5664271 h 6478119"/>
              <a:gd name="connsiteX1793" fmla="*/ 827318 w 11885969"/>
              <a:gd name="connsiteY1793" fmla="*/ 5678530 h 6478119"/>
              <a:gd name="connsiteX1794" fmla="*/ 836709 w 11885969"/>
              <a:gd name="connsiteY1794" fmla="*/ 5694409 h 6478119"/>
              <a:gd name="connsiteX1795" fmla="*/ 809253 w 11885969"/>
              <a:gd name="connsiteY1795" fmla="*/ 5733167 h 6478119"/>
              <a:gd name="connsiteX1796" fmla="*/ 806122 w 11885969"/>
              <a:gd name="connsiteY1796" fmla="*/ 5753242 h 6478119"/>
              <a:gd name="connsiteX1797" fmla="*/ 809195 w 11885969"/>
              <a:gd name="connsiteY1797" fmla="*/ 5767502 h 6478119"/>
              <a:gd name="connsiteX1798" fmla="*/ 787501 w 11885969"/>
              <a:gd name="connsiteY1798" fmla="*/ 5770693 h 6478119"/>
              <a:gd name="connsiteX1799" fmla="*/ 779841 w 11885969"/>
              <a:gd name="connsiteY1799" fmla="*/ 5755932 h 6478119"/>
              <a:gd name="connsiteX1800" fmla="*/ 775708 w 11885969"/>
              <a:gd name="connsiteY1800" fmla="*/ 5709071 h 6478119"/>
              <a:gd name="connsiteX1801" fmla="*/ 764349 w 11885969"/>
              <a:gd name="connsiteY1801" fmla="*/ 5829414 h 6478119"/>
              <a:gd name="connsiteX1802" fmla="*/ 776540 w 11885969"/>
              <a:gd name="connsiteY1802" fmla="*/ 5802905 h 6478119"/>
              <a:gd name="connsiteX1803" fmla="*/ 796278 w 11885969"/>
              <a:gd name="connsiteY1803" fmla="*/ 5783721 h 6478119"/>
              <a:gd name="connsiteX1804" fmla="*/ 808131 w 11885969"/>
              <a:gd name="connsiteY1804" fmla="*/ 5811007 h 6478119"/>
              <a:gd name="connsiteX1805" fmla="*/ 758805 w 11885969"/>
              <a:gd name="connsiteY1805" fmla="*/ 5955961 h 6478119"/>
              <a:gd name="connsiteX1806" fmla="*/ 695677 w 11885969"/>
              <a:gd name="connsiteY1806" fmla="*/ 5981529 h 6478119"/>
              <a:gd name="connsiteX1807" fmla="*/ 676166 w 11885969"/>
              <a:gd name="connsiteY1807" fmla="*/ 5939481 h 6478119"/>
              <a:gd name="connsiteX1808" fmla="*/ 669625 w 11885969"/>
              <a:gd name="connsiteY1808" fmla="*/ 5922984 h 6478119"/>
              <a:gd name="connsiteX1809" fmla="*/ 656600 w 11885969"/>
              <a:gd name="connsiteY1809" fmla="*/ 5855660 h 6478119"/>
              <a:gd name="connsiteX1810" fmla="*/ 683110 w 11885969"/>
              <a:gd name="connsiteY1810" fmla="*/ 5791737 h 6478119"/>
              <a:gd name="connsiteX1811" fmla="*/ 680537 w 11885969"/>
              <a:gd name="connsiteY1811" fmla="*/ 5772893 h 6478119"/>
              <a:gd name="connsiteX1812" fmla="*/ 669354 w 11885969"/>
              <a:gd name="connsiteY1812" fmla="*/ 5790231 h 6478119"/>
              <a:gd name="connsiteX1813" fmla="*/ 660910 w 11885969"/>
              <a:gd name="connsiteY1813" fmla="*/ 5799515 h 6478119"/>
              <a:gd name="connsiteX1814" fmla="*/ 656878 w 11885969"/>
              <a:gd name="connsiteY1814" fmla="*/ 5795052 h 6478119"/>
              <a:gd name="connsiteX1815" fmla="*/ 655075 w 11885969"/>
              <a:gd name="connsiteY1815" fmla="*/ 5799537 h 6478119"/>
              <a:gd name="connsiteX1816" fmla="*/ 639642 w 11885969"/>
              <a:gd name="connsiteY1816" fmla="*/ 5804600 h 6478119"/>
              <a:gd name="connsiteX1817" fmla="*/ 634937 w 11885969"/>
              <a:gd name="connsiteY1817" fmla="*/ 5818465 h 6478119"/>
              <a:gd name="connsiteX1818" fmla="*/ 643723 w 11885969"/>
              <a:gd name="connsiteY1818" fmla="*/ 5873190 h 6478119"/>
              <a:gd name="connsiteX1819" fmla="*/ 635675 w 11885969"/>
              <a:gd name="connsiteY1819" fmla="*/ 5912681 h 6478119"/>
              <a:gd name="connsiteX1820" fmla="*/ 602869 w 11885969"/>
              <a:gd name="connsiteY1820" fmla="*/ 5919975 h 6478119"/>
              <a:gd name="connsiteX1821" fmla="*/ 589375 w 11885969"/>
              <a:gd name="connsiteY1821" fmla="*/ 5912419 h 6478119"/>
              <a:gd name="connsiteX1822" fmla="*/ 543944 w 11885969"/>
              <a:gd name="connsiteY1822" fmla="*/ 5883311 h 6478119"/>
              <a:gd name="connsiteX1823" fmla="*/ 548900 w 11885969"/>
              <a:gd name="connsiteY1823" fmla="*/ 5756536 h 6478119"/>
              <a:gd name="connsiteX1824" fmla="*/ 554597 w 11885969"/>
              <a:gd name="connsiteY1824" fmla="*/ 5723976 h 6478119"/>
              <a:gd name="connsiteX1825" fmla="*/ 553440 w 11885969"/>
              <a:gd name="connsiteY1825" fmla="*/ 5713727 h 6478119"/>
              <a:gd name="connsiteX1826" fmla="*/ 543337 w 11885969"/>
              <a:gd name="connsiteY1826" fmla="*/ 5718761 h 6478119"/>
              <a:gd name="connsiteX1827" fmla="*/ 522643 w 11885969"/>
              <a:gd name="connsiteY1827" fmla="*/ 5698047 h 6478119"/>
              <a:gd name="connsiteX1828" fmla="*/ 510510 w 11885969"/>
              <a:gd name="connsiteY1828" fmla="*/ 5690220 h 6478119"/>
              <a:gd name="connsiteX1829" fmla="*/ 491445 w 11885969"/>
              <a:gd name="connsiteY1829" fmla="*/ 5677921 h 6478119"/>
              <a:gd name="connsiteX1830" fmla="*/ 489778 w 11885969"/>
              <a:gd name="connsiteY1830" fmla="*/ 5673577 h 6478119"/>
              <a:gd name="connsiteX1831" fmla="*/ 489444 w 11885969"/>
              <a:gd name="connsiteY1831" fmla="*/ 5676091 h 6478119"/>
              <a:gd name="connsiteX1832" fmla="*/ 489481 w 11885969"/>
              <a:gd name="connsiteY1832" fmla="*/ 5712568 h 6478119"/>
              <a:gd name="connsiteX1833" fmla="*/ 489976 w 11885969"/>
              <a:gd name="connsiteY1833" fmla="*/ 5719871 h 6478119"/>
              <a:gd name="connsiteX1834" fmla="*/ 472890 w 11885969"/>
              <a:gd name="connsiteY1834" fmla="*/ 5750942 h 6478119"/>
              <a:gd name="connsiteX1835" fmla="*/ 448999 w 11885969"/>
              <a:gd name="connsiteY1835" fmla="*/ 5723202 h 6478119"/>
              <a:gd name="connsiteX1836" fmla="*/ 443059 w 11885969"/>
              <a:gd name="connsiteY1836" fmla="*/ 5668849 h 6478119"/>
              <a:gd name="connsiteX1837" fmla="*/ 435017 w 11885969"/>
              <a:gd name="connsiteY1837" fmla="*/ 5541823 h 6478119"/>
              <a:gd name="connsiteX1838" fmla="*/ 413108 w 11885969"/>
              <a:gd name="connsiteY1838" fmla="*/ 5509998 h 6478119"/>
              <a:gd name="connsiteX1839" fmla="*/ 378817 w 11885969"/>
              <a:gd name="connsiteY1839" fmla="*/ 5495379 h 6478119"/>
              <a:gd name="connsiteX1840" fmla="*/ 359505 w 11885969"/>
              <a:gd name="connsiteY1840" fmla="*/ 5476927 h 6478119"/>
              <a:gd name="connsiteX1841" fmla="*/ 370276 w 11885969"/>
              <a:gd name="connsiteY1841" fmla="*/ 5460959 h 6478119"/>
              <a:gd name="connsiteX1842" fmla="*/ 385999 w 11885969"/>
              <a:gd name="connsiteY1842" fmla="*/ 5451431 h 6478119"/>
              <a:gd name="connsiteX1843" fmla="*/ 380303 w 11885969"/>
              <a:gd name="connsiteY1843" fmla="*/ 5450687 h 6478119"/>
              <a:gd name="connsiteX1844" fmla="*/ 356711 w 11885969"/>
              <a:gd name="connsiteY1844" fmla="*/ 5447533 h 6478119"/>
              <a:gd name="connsiteX1845" fmla="*/ 349564 w 11885969"/>
              <a:gd name="connsiteY1845" fmla="*/ 5442663 h 6478119"/>
              <a:gd name="connsiteX1846" fmla="*/ 338033 w 11885969"/>
              <a:gd name="connsiteY1846" fmla="*/ 5443925 h 6478119"/>
              <a:gd name="connsiteX1847" fmla="*/ 287180 w 11885969"/>
              <a:gd name="connsiteY1847" fmla="*/ 5400762 h 6478119"/>
              <a:gd name="connsiteX1848" fmla="*/ 285367 w 11885969"/>
              <a:gd name="connsiteY1848" fmla="*/ 5395776 h 6478119"/>
              <a:gd name="connsiteX1849" fmla="*/ 280729 w 11885969"/>
              <a:gd name="connsiteY1849" fmla="*/ 5394046 h 6478119"/>
              <a:gd name="connsiteX1850" fmla="*/ 276318 w 11885969"/>
              <a:gd name="connsiteY1850" fmla="*/ 5382065 h 6478119"/>
              <a:gd name="connsiteX1851" fmla="*/ 254656 w 11885969"/>
              <a:gd name="connsiteY1851" fmla="*/ 5337243 h 6478119"/>
              <a:gd name="connsiteX1852" fmla="*/ 251314 w 11885969"/>
              <a:gd name="connsiteY1852" fmla="*/ 5329566 h 6478119"/>
              <a:gd name="connsiteX1853" fmla="*/ 230150 w 11885969"/>
              <a:gd name="connsiteY1853" fmla="*/ 5225439 h 6478119"/>
              <a:gd name="connsiteX1854" fmla="*/ 229037 w 11885969"/>
              <a:gd name="connsiteY1854" fmla="*/ 5200678 h 6478119"/>
              <a:gd name="connsiteX1855" fmla="*/ 225325 w 11885969"/>
              <a:gd name="connsiteY1855" fmla="*/ 5129242 h 6478119"/>
              <a:gd name="connsiteX1856" fmla="*/ 224304 w 11885969"/>
              <a:gd name="connsiteY1856" fmla="*/ 5123987 h 6478119"/>
              <a:gd name="connsiteX1857" fmla="*/ 203197 w 11885969"/>
              <a:gd name="connsiteY1857" fmla="*/ 5103998 h 6478119"/>
              <a:gd name="connsiteX1858" fmla="*/ 198685 w 11885969"/>
              <a:gd name="connsiteY1858" fmla="*/ 5130223 h 6478119"/>
              <a:gd name="connsiteX1859" fmla="*/ 181460 w 11885969"/>
              <a:gd name="connsiteY1859" fmla="*/ 5057749 h 6478119"/>
              <a:gd name="connsiteX1860" fmla="*/ 165906 w 11885969"/>
              <a:gd name="connsiteY1860" fmla="*/ 5051970 h 6478119"/>
              <a:gd name="connsiteX1861" fmla="*/ 121094 w 11885969"/>
              <a:gd name="connsiteY1861" fmla="*/ 5007014 h 6478119"/>
              <a:gd name="connsiteX1862" fmla="*/ 110333 w 11885969"/>
              <a:gd name="connsiteY1862" fmla="*/ 4789857 h 6478119"/>
              <a:gd name="connsiteX1863" fmla="*/ 113382 w 11885969"/>
              <a:gd name="connsiteY1863" fmla="*/ 4752609 h 6478119"/>
              <a:gd name="connsiteX1864" fmla="*/ 113926 w 11885969"/>
              <a:gd name="connsiteY1864" fmla="*/ 4730354 h 6478119"/>
              <a:gd name="connsiteX1865" fmla="*/ 102052 w 11885969"/>
              <a:gd name="connsiteY1865" fmla="*/ 4693066 h 6478119"/>
              <a:gd name="connsiteX1866" fmla="*/ 91550 w 11885969"/>
              <a:gd name="connsiteY1866" fmla="*/ 4642456 h 6478119"/>
              <a:gd name="connsiteX1867" fmla="*/ 86864 w 11885969"/>
              <a:gd name="connsiteY1867" fmla="*/ 4589729 h 6478119"/>
              <a:gd name="connsiteX1868" fmla="*/ 79434 w 11885969"/>
              <a:gd name="connsiteY1868" fmla="*/ 4530973 h 6478119"/>
              <a:gd name="connsiteX1869" fmla="*/ 72710 w 11885969"/>
              <a:gd name="connsiteY1869" fmla="*/ 4534437 h 6478119"/>
              <a:gd name="connsiteX1870" fmla="*/ 61940 w 11885969"/>
              <a:gd name="connsiteY1870" fmla="*/ 4550405 h 6478119"/>
              <a:gd name="connsiteX1871" fmla="*/ 78152 w 11885969"/>
              <a:gd name="connsiteY1871" fmla="*/ 4648091 h 6478119"/>
              <a:gd name="connsiteX1872" fmla="*/ 67627 w 11885969"/>
              <a:gd name="connsiteY1872" fmla="*/ 4717666 h 6478119"/>
              <a:gd name="connsiteX1873" fmla="*/ 64407 w 11885969"/>
              <a:gd name="connsiteY1873" fmla="*/ 4753445 h 6478119"/>
              <a:gd name="connsiteX1874" fmla="*/ 87674 w 11885969"/>
              <a:gd name="connsiteY1874" fmla="*/ 4896941 h 6478119"/>
              <a:gd name="connsiteX1875" fmla="*/ 79997 w 11885969"/>
              <a:gd name="connsiteY1875" fmla="*/ 4933585 h 6478119"/>
              <a:gd name="connsiteX1876" fmla="*/ 43109 w 11885969"/>
              <a:gd name="connsiteY1876" fmla="*/ 4872291 h 6478119"/>
              <a:gd name="connsiteX1877" fmla="*/ 9440 w 11885969"/>
              <a:gd name="connsiteY1877" fmla="*/ 4775218 h 6478119"/>
              <a:gd name="connsiteX1878" fmla="*/ 5357 w 11885969"/>
              <a:gd name="connsiteY1878" fmla="*/ 4706628 h 6478119"/>
              <a:gd name="connsiteX1879" fmla="*/ 9819 w 11885969"/>
              <a:gd name="connsiteY1879" fmla="*/ 4605852 h 6478119"/>
              <a:gd name="connsiteX1880" fmla="*/ 10066 w 11885969"/>
              <a:gd name="connsiteY1880" fmla="*/ 4592852 h 6478119"/>
              <a:gd name="connsiteX1881" fmla="*/ 12545 w 11885969"/>
              <a:gd name="connsiteY1881" fmla="*/ 4529466 h 6478119"/>
              <a:gd name="connsiteX1882" fmla="*/ 21462 w 11885969"/>
              <a:gd name="connsiteY1882" fmla="*/ 4461129 h 6478119"/>
              <a:gd name="connsiteX1883" fmla="*/ 16882 w 11885969"/>
              <a:gd name="connsiteY1883" fmla="*/ 4451842 h 6478119"/>
              <a:gd name="connsiteX1884" fmla="*/ 23568 w 11885969"/>
              <a:gd name="connsiteY1884" fmla="*/ 4433892 h 6478119"/>
              <a:gd name="connsiteX1885" fmla="*/ 44490 w 11885969"/>
              <a:gd name="connsiteY1885" fmla="*/ 4417804 h 6478119"/>
              <a:gd name="connsiteX1886" fmla="*/ 54767 w 11885969"/>
              <a:gd name="connsiteY1886" fmla="*/ 4361228 h 6478119"/>
              <a:gd name="connsiteX1887" fmla="*/ 49693 w 11885969"/>
              <a:gd name="connsiteY1887" fmla="*/ 4344637 h 6478119"/>
              <a:gd name="connsiteX1888" fmla="*/ 46847 w 11885969"/>
              <a:gd name="connsiteY1888" fmla="*/ 4310962 h 6478119"/>
              <a:gd name="connsiteX1889" fmla="*/ 54151 w 11885969"/>
              <a:gd name="connsiteY1889" fmla="*/ 4277165 h 6478119"/>
              <a:gd name="connsiteX1890" fmla="*/ 31870 w 11885969"/>
              <a:gd name="connsiteY1890" fmla="*/ 4248187 h 6478119"/>
              <a:gd name="connsiteX1891" fmla="*/ 26794 w 11885969"/>
              <a:gd name="connsiteY1891" fmla="*/ 4231595 h 6478119"/>
              <a:gd name="connsiteX1892" fmla="*/ 31501 w 11885969"/>
              <a:gd name="connsiteY1892" fmla="*/ 4184428 h 6478119"/>
              <a:gd name="connsiteX1893" fmla="*/ 44375 w 11885969"/>
              <a:gd name="connsiteY1893" fmla="*/ 4174528 h 6478119"/>
              <a:gd name="connsiteX1894" fmla="*/ 98352 w 11885969"/>
              <a:gd name="connsiteY1894" fmla="*/ 4171448 h 6478119"/>
              <a:gd name="connsiteX1895" fmla="*/ 122616 w 11885969"/>
              <a:gd name="connsiteY1895" fmla="*/ 4163038 h 6478119"/>
              <a:gd name="connsiteX1896" fmla="*/ 116675 w 11885969"/>
              <a:gd name="connsiteY1896" fmla="*/ 4141989 h 6478119"/>
              <a:gd name="connsiteX1897" fmla="*/ 114695 w 11885969"/>
              <a:gd name="connsiteY1897" fmla="*/ 4112770 h 6478119"/>
              <a:gd name="connsiteX1898" fmla="*/ 130670 w 11885969"/>
              <a:gd name="connsiteY1898" fmla="*/ 3990333 h 6478119"/>
              <a:gd name="connsiteX1899" fmla="*/ 134510 w 11885969"/>
              <a:gd name="connsiteY1899" fmla="*/ 3938707 h 6478119"/>
              <a:gd name="connsiteX1900" fmla="*/ 150358 w 11885969"/>
              <a:gd name="connsiteY1900" fmla="*/ 3872725 h 6478119"/>
              <a:gd name="connsiteX1901" fmla="*/ 170417 w 11885969"/>
              <a:gd name="connsiteY1901" fmla="*/ 3785572 h 6478119"/>
              <a:gd name="connsiteX1902" fmla="*/ 174380 w 11885969"/>
              <a:gd name="connsiteY1902" fmla="*/ 3744099 h 6478119"/>
              <a:gd name="connsiteX1903" fmla="*/ 202118 w 11885969"/>
              <a:gd name="connsiteY1903" fmla="*/ 3586999 h 6478119"/>
              <a:gd name="connsiteX1904" fmla="*/ 200756 w 11885969"/>
              <a:gd name="connsiteY1904" fmla="*/ 3575237 h 6478119"/>
              <a:gd name="connsiteX1905" fmla="*/ 186893 w 11885969"/>
              <a:gd name="connsiteY1905" fmla="*/ 3537226 h 6478119"/>
              <a:gd name="connsiteX1906" fmla="*/ 180830 w 11885969"/>
              <a:gd name="connsiteY1906" fmla="*/ 3439417 h 6478119"/>
              <a:gd name="connsiteX1907" fmla="*/ 188385 w 11885969"/>
              <a:gd name="connsiteY1907" fmla="*/ 3392623 h 6478119"/>
              <a:gd name="connsiteX1908" fmla="*/ 189376 w 11885969"/>
              <a:gd name="connsiteY1908" fmla="*/ 3373928 h 6478119"/>
              <a:gd name="connsiteX1909" fmla="*/ 201634 w 11885969"/>
              <a:gd name="connsiteY1909" fmla="*/ 3313268 h 6478119"/>
              <a:gd name="connsiteX1910" fmla="*/ 208816 w 11885969"/>
              <a:gd name="connsiteY1910" fmla="*/ 3302622 h 6478119"/>
              <a:gd name="connsiteX1911" fmla="*/ 202625 w 11885969"/>
              <a:gd name="connsiteY1911" fmla="*/ 3294573 h 6478119"/>
              <a:gd name="connsiteX1912" fmla="*/ 176753 w 11885969"/>
              <a:gd name="connsiteY1912" fmla="*/ 3270918 h 6478119"/>
              <a:gd name="connsiteX1913" fmla="*/ 147911 w 11885969"/>
              <a:gd name="connsiteY1913" fmla="*/ 3203436 h 6478119"/>
              <a:gd name="connsiteX1914" fmla="*/ 151503 w 11885969"/>
              <a:gd name="connsiteY1914" fmla="*/ 3164809 h 6478119"/>
              <a:gd name="connsiteX1915" fmla="*/ 159800 w 11885969"/>
              <a:gd name="connsiteY1915" fmla="*/ 3112319 h 6478119"/>
              <a:gd name="connsiteX1916" fmla="*/ 170447 w 11885969"/>
              <a:gd name="connsiteY1916" fmla="*/ 3086200 h 6478119"/>
              <a:gd name="connsiteX1917" fmla="*/ 166858 w 11885969"/>
              <a:gd name="connsiteY1917" fmla="*/ 3058219 h 6478119"/>
              <a:gd name="connsiteX1918" fmla="*/ 172554 w 11885969"/>
              <a:gd name="connsiteY1918" fmla="*/ 3025661 h 6478119"/>
              <a:gd name="connsiteX1919" fmla="*/ 172926 w 11885969"/>
              <a:gd name="connsiteY1919" fmla="*/ 3022813 h 6478119"/>
              <a:gd name="connsiteX1920" fmla="*/ 178712 w 11885969"/>
              <a:gd name="connsiteY1920" fmla="*/ 2997710 h 6478119"/>
              <a:gd name="connsiteX1921" fmla="*/ 184716 w 11885969"/>
              <a:gd name="connsiteY1921" fmla="*/ 2987959 h 6478119"/>
              <a:gd name="connsiteX1922" fmla="*/ 182113 w 11885969"/>
              <a:gd name="connsiteY1922" fmla="*/ 2964604 h 6478119"/>
              <a:gd name="connsiteX1923" fmla="*/ 189546 w 11885969"/>
              <a:gd name="connsiteY1923" fmla="*/ 2888379 h 6478119"/>
              <a:gd name="connsiteX1924" fmla="*/ 188653 w 11885969"/>
              <a:gd name="connsiteY1924" fmla="*/ 2885461 h 6478119"/>
              <a:gd name="connsiteX1925" fmla="*/ 183331 w 11885969"/>
              <a:gd name="connsiteY1925" fmla="*/ 2876479 h 6478119"/>
              <a:gd name="connsiteX1926" fmla="*/ 174048 w 11885969"/>
              <a:gd name="connsiteY1926" fmla="*/ 2847754 h 6478119"/>
              <a:gd name="connsiteX1927" fmla="*/ 174585 w 11885969"/>
              <a:gd name="connsiteY1927" fmla="*/ 2839051 h 6478119"/>
              <a:gd name="connsiteX1928" fmla="*/ 167749 w 11885969"/>
              <a:gd name="connsiteY1928" fmla="*/ 2786065 h 6478119"/>
              <a:gd name="connsiteX1929" fmla="*/ 172343 w 11885969"/>
              <a:gd name="connsiteY1929" fmla="*/ 2669886 h 6478119"/>
              <a:gd name="connsiteX1930" fmla="*/ 166732 w 11885969"/>
              <a:gd name="connsiteY1930" fmla="*/ 2665095 h 6478119"/>
              <a:gd name="connsiteX1931" fmla="*/ 171524 w 11885969"/>
              <a:gd name="connsiteY1931" fmla="*/ 2659482 h 6478119"/>
              <a:gd name="connsiteX1932" fmla="*/ 169885 w 11885969"/>
              <a:gd name="connsiteY1932" fmla="*/ 2638674 h 6478119"/>
              <a:gd name="connsiteX1933" fmla="*/ 175497 w 11885969"/>
              <a:gd name="connsiteY1933" fmla="*/ 2643464 h 6478119"/>
              <a:gd name="connsiteX1934" fmla="*/ 177645 w 11885969"/>
              <a:gd name="connsiteY1934" fmla="*/ 2645903 h 6478119"/>
              <a:gd name="connsiteX1935" fmla="*/ 176316 w 11885969"/>
              <a:gd name="connsiteY1935" fmla="*/ 2653869 h 6478119"/>
              <a:gd name="connsiteX1936" fmla="*/ 178228 w 11885969"/>
              <a:gd name="connsiteY1936" fmla="*/ 2650851 h 6478119"/>
              <a:gd name="connsiteX1937" fmla="*/ 178371 w 11885969"/>
              <a:gd name="connsiteY1937" fmla="*/ 2646726 h 6478119"/>
              <a:gd name="connsiteX1938" fmla="*/ 177645 w 11885969"/>
              <a:gd name="connsiteY1938" fmla="*/ 2645903 h 6478119"/>
              <a:gd name="connsiteX1939" fmla="*/ 178597 w 11885969"/>
              <a:gd name="connsiteY1939" fmla="*/ 2640202 h 6478119"/>
              <a:gd name="connsiteX1940" fmla="*/ 178706 w 11885969"/>
              <a:gd name="connsiteY1940" fmla="*/ 2637028 h 6478119"/>
              <a:gd name="connsiteX1941" fmla="*/ 174543 w 11885969"/>
              <a:gd name="connsiteY1941" fmla="*/ 2594979 h 6478119"/>
              <a:gd name="connsiteX1942" fmla="*/ 176666 w 11885969"/>
              <a:gd name="connsiteY1942" fmla="*/ 2536701 h 6478119"/>
              <a:gd name="connsiteX1943" fmla="*/ 203334 w 11885969"/>
              <a:gd name="connsiteY1943" fmla="*/ 2453674 h 6478119"/>
              <a:gd name="connsiteX1944" fmla="*/ 233436 w 11885969"/>
              <a:gd name="connsiteY1944" fmla="*/ 2400941 h 6478119"/>
              <a:gd name="connsiteX1945" fmla="*/ 240667 w 11885969"/>
              <a:gd name="connsiteY1945" fmla="*/ 2431885 h 6478119"/>
              <a:gd name="connsiteX1946" fmla="*/ 223731 w 11885969"/>
              <a:gd name="connsiteY1946" fmla="*/ 2554099 h 6478119"/>
              <a:gd name="connsiteX1947" fmla="*/ 227164 w 11885969"/>
              <a:gd name="connsiteY1947" fmla="*/ 2584396 h 6478119"/>
              <a:gd name="connsiteX1948" fmla="*/ 229551 w 11885969"/>
              <a:gd name="connsiteY1948" fmla="*/ 2586796 h 6478119"/>
              <a:gd name="connsiteX1949" fmla="*/ 232492 w 11885969"/>
              <a:gd name="connsiteY1949" fmla="*/ 2544078 h 6478119"/>
              <a:gd name="connsiteX1950" fmla="*/ 239550 w 11885969"/>
              <a:gd name="connsiteY1950" fmla="*/ 2502468 h 6478119"/>
              <a:gd name="connsiteX1951" fmla="*/ 257047 w 11885969"/>
              <a:gd name="connsiteY1951" fmla="*/ 2484449 h 6478119"/>
              <a:gd name="connsiteX1952" fmla="*/ 255830 w 11885969"/>
              <a:gd name="connsiteY1952" fmla="*/ 2441947 h 6478119"/>
              <a:gd name="connsiteX1953" fmla="*/ 231933 w 11885969"/>
              <a:gd name="connsiteY1953" fmla="*/ 2264057 h 6478119"/>
              <a:gd name="connsiteX1954" fmla="*/ 226380 w 11885969"/>
              <a:gd name="connsiteY1954" fmla="*/ 2120495 h 6478119"/>
              <a:gd name="connsiteX1955" fmla="*/ 223108 w 11885969"/>
              <a:gd name="connsiteY1955" fmla="*/ 1985381 h 6478119"/>
              <a:gd name="connsiteX1956" fmla="*/ 221854 w 11885969"/>
              <a:gd name="connsiteY1956" fmla="*/ 1975142 h 6478119"/>
              <a:gd name="connsiteX1957" fmla="*/ 193123 w 11885969"/>
              <a:gd name="connsiteY1957" fmla="*/ 1896782 h 6478119"/>
              <a:gd name="connsiteX1958" fmla="*/ 198375 w 11885969"/>
              <a:gd name="connsiteY1958" fmla="*/ 1837939 h 6478119"/>
              <a:gd name="connsiteX1959" fmla="*/ 212495 w 11885969"/>
              <a:gd name="connsiteY1959" fmla="*/ 1817498 h 6478119"/>
              <a:gd name="connsiteX1960" fmla="*/ 225661 w 11885969"/>
              <a:gd name="connsiteY1960" fmla="*/ 1765581 h 6478119"/>
              <a:gd name="connsiteX1961" fmla="*/ 232323 w 11885969"/>
              <a:gd name="connsiteY1961" fmla="*/ 1762268 h 6478119"/>
              <a:gd name="connsiteX1962" fmla="*/ 239780 w 11885969"/>
              <a:gd name="connsiteY1962" fmla="*/ 1745139 h 6478119"/>
              <a:gd name="connsiteX1963" fmla="*/ 253405 w 11885969"/>
              <a:gd name="connsiteY1963" fmla="*/ 1717276 h 6478119"/>
              <a:gd name="connsiteX1964" fmla="*/ 281871 w 11885969"/>
              <a:gd name="connsiteY1964" fmla="*/ 1688418 h 6478119"/>
              <a:gd name="connsiteX1965" fmla="*/ 299150 w 11885969"/>
              <a:gd name="connsiteY1965" fmla="*/ 1629345 h 6478119"/>
              <a:gd name="connsiteX1966" fmla="*/ 304059 w 11885969"/>
              <a:gd name="connsiteY1966" fmla="*/ 1608372 h 6478119"/>
              <a:gd name="connsiteX1967" fmla="*/ 330355 w 11885969"/>
              <a:gd name="connsiteY1967" fmla="*/ 1521169 h 6478119"/>
              <a:gd name="connsiteX1968" fmla="*/ 364569 w 11885969"/>
              <a:gd name="connsiteY1968" fmla="*/ 1440894 h 6478119"/>
              <a:gd name="connsiteX1969" fmla="*/ 365368 w 11885969"/>
              <a:gd name="connsiteY1969" fmla="*/ 1427076 h 6478119"/>
              <a:gd name="connsiteX1970" fmla="*/ 380249 w 11885969"/>
              <a:gd name="connsiteY1970" fmla="*/ 1409451 h 6478119"/>
              <a:gd name="connsiteX1971" fmla="*/ 403270 w 11885969"/>
              <a:gd name="connsiteY1971" fmla="*/ 1410779 h 6478119"/>
              <a:gd name="connsiteX1972" fmla="*/ 393568 w 11885969"/>
              <a:gd name="connsiteY1972" fmla="*/ 1402826 h 6478119"/>
              <a:gd name="connsiteX1973" fmla="*/ 375720 w 11885969"/>
              <a:gd name="connsiteY1973" fmla="*/ 1375920 h 6478119"/>
              <a:gd name="connsiteX1974" fmla="*/ 415374 w 11885969"/>
              <a:gd name="connsiteY1974" fmla="*/ 1377283 h 6478119"/>
              <a:gd name="connsiteX1975" fmla="*/ 424773 w 11885969"/>
              <a:gd name="connsiteY1975" fmla="*/ 1406472 h 6478119"/>
              <a:gd name="connsiteX1976" fmla="*/ 431888 w 11885969"/>
              <a:gd name="connsiteY1976" fmla="*/ 1427214 h 6478119"/>
              <a:gd name="connsiteX1977" fmla="*/ 451868 w 11885969"/>
              <a:gd name="connsiteY1977" fmla="*/ 1417275 h 6478119"/>
              <a:gd name="connsiteX1978" fmla="*/ 461877 w 11885969"/>
              <a:gd name="connsiteY1978" fmla="*/ 1403991 h 6478119"/>
              <a:gd name="connsiteX1979" fmla="*/ 473864 w 11885969"/>
              <a:gd name="connsiteY1979" fmla="*/ 1420391 h 6478119"/>
              <a:gd name="connsiteX1980" fmla="*/ 532240 w 11885969"/>
              <a:gd name="connsiteY1980" fmla="*/ 1513399 h 6478119"/>
              <a:gd name="connsiteX1981" fmla="*/ 535057 w 11885969"/>
              <a:gd name="connsiteY1981" fmla="*/ 1400816 h 6478119"/>
              <a:gd name="connsiteX1982" fmla="*/ 559412 w 11885969"/>
              <a:gd name="connsiteY1982" fmla="*/ 1379115 h 6478119"/>
              <a:gd name="connsiteX1983" fmla="*/ 585708 w 11885969"/>
              <a:gd name="connsiteY1983" fmla="*/ 1403734 h 6478119"/>
              <a:gd name="connsiteX1984" fmla="*/ 619576 w 11885969"/>
              <a:gd name="connsiteY1984" fmla="*/ 1473150 h 6478119"/>
              <a:gd name="connsiteX1985" fmla="*/ 663337 w 11885969"/>
              <a:gd name="connsiteY1985" fmla="*/ 1579176 h 6478119"/>
              <a:gd name="connsiteX1986" fmla="*/ 676847 w 11885969"/>
              <a:gd name="connsiteY1986" fmla="*/ 1601209 h 6478119"/>
              <a:gd name="connsiteX1987" fmla="*/ 735222 w 11885969"/>
              <a:gd name="connsiteY1987" fmla="*/ 1694217 h 6478119"/>
              <a:gd name="connsiteX1988" fmla="*/ 771412 w 11885969"/>
              <a:gd name="connsiteY1988" fmla="*/ 1811359 h 6478119"/>
              <a:gd name="connsiteX1989" fmla="*/ 807521 w 11885969"/>
              <a:gd name="connsiteY1989" fmla="*/ 1904271 h 6478119"/>
              <a:gd name="connsiteX1990" fmla="*/ 804089 w 11885969"/>
              <a:gd name="connsiteY1990" fmla="*/ 1891513 h 6478119"/>
              <a:gd name="connsiteX1991" fmla="*/ 788504 w 11885969"/>
              <a:gd name="connsiteY1991" fmla="*/ 1853859 h 6478119"/>
              <a:gd name="connsiteX1992" fmla="*/ 793373 w 11885969"/>
              <a:gd name="connsiteY1992" fmla="*/ 1777060 h 6478119"/>
              <a:gd name="connsiteX1993" fmla="*/ 761554 w 11885969"/>
              <a:gd name="connsiteY1993" fmla="*/ 1719540 h 6478119"/>
              <a:gd name="connsiteX1994" fmla="*/ 719486 w 11885969"/>
              <a:gd name="connsiteY1994" fmla="*/ 1531836 h 6478119"/>
              <a:gd name="connsiteX1995" fmla="*/ 693391 w 11885969"/>
              <a:gd name="connsiteY1995" fmla="*/ 1408367 h 6478119"/>
              <a:gd name="connsiteX1996" fmla="*/ 694245 w 11885969"/>
              <a:gd name="connsiteY1996" fmla="*/ 1419215 h 6478119"/>
              <a:gd name="connsiteX1997" fmla="*/ 690103 w 11885969"/>
              <a:gd name="connsiteY1997" fmla="*/ 1435916 h 6478119"/>
              <a:gd name="connsiteX1998" fmla="*/ 683398 w 11885969"/>
              <a:gd name="connsiteY1998" fmla="*/ 1420073 h 6478119"/>
              <a:gd name="connsiteX1999" fmla="*/ 672549 w 11885969"/>
              <a:gd name="connsiteY1999" fmla="*/ 1420931 h 6478119"/>
              <a:gd name="connsiteX2000" fmla="*/ 675837 w 11885969"/>
              <a:gd name="connsiteY2000" fmla="*/ 1393380 h 6478119"/>
              <a:gd name="connsiteX2001" fmla="*/ 674984 w 11885969"/>
              <a:gd name="connsiteY2001" fmla="*/ 1382532 h 6478119"/>
              <a:gd name="connsiteX2002" fmla="*/ 679127 w 11885969"/>
              <a:gd name="connsiteY2002" fmla="*/ 1365831 h 6478119"/>
              <a:gd name="connsiteX2003" fmla="*/ 691683 w 11885969"/>
              <a:gd name="connsiteY2003" fmla="*/ 1386669 h 6478119"/>
              <a:gd name="connsiteX2004" fmla="*/ 718376 w 11885969"/>
              <a:gd name="connsiteY2004" fmla="*/ 1379099 h 6478119"/>
              <a:gd name="connsiteX2005" fmla="*/ 768003 w 11885969"/>
              <a:gd name="connsiteY2005" fmla="*/ 1593493 h 6478119"/>
              <a:gd name="connsiteX2006" fmla="*/ 805075 w 11885969"/>
              <a:gd name="connsiteY2006" fmla="*/ 1787051 h 6478119"/>
              <a:gd name="connsiteX2007" fmla="*/ 820066 w 11885969"/>
              <a:gd name="connsiteY2007" fmla="*/ 1769490 h 6478119"/>
              <a:gd name="connsiteX2008" fmla="*/ 856155 w 11885969"/>
              <a:gd name="connsiteY2008" fmla="*/ 1881253 h 6478119"/>
              <a:gd name="connsiteX2009" fmla="*/ 863841 w 11885969"/>
              <a:gd name="connsiteY2009" fmla="*/ 1935701 h 6478119"/>
              <a:gd name="connsiteX2010" fmla="*/ 867194 w 11885969"/>
              <a:gd name="connsiteY2010" fmla="*/ 1936557 h 6478119"/>
              <a:gd name="connsiteX2011" fmla="*/ 873283 w 11885969"/>
              <a:gd name="connsiteY2011" fmla="*/ 1959087 h 6478119"/>
              <a:gd name="connsiteX2012" fmla="*/ 872067 w 11885969"/>
              <a:gd name="connsiteY2012" fmla="*/ 1981347 h 6478119"/>
              <a:gd name="connsiteX2013" fmla="*/ 877254 w 11885969"/>
              <a:gd name="connsiteY2013" fmla="*/ 2010577 h 6478119"/>
              <a:gd name="connsiteX2014" fmla="*/ 876379 w 11885969"/>
              <a:gd name="connsiteY2014" fmla="*/ 2013994 h 6478119"/>
              <a:gd name="connsiteX2015" fmla="*/ 877525 w 11885969"/>
              <a:gd name="connsiteY2015" fmla="*/ 2019518 h 6478119"/>
              <a:gd name="connsiteX2016" fmla="*/ 898094 w 11885969"/>
              <a:gd name="connsiteY2016" fmla="*/ 2073264 h 6478119"/>
              <a:gd name="connsiteX2017" fmla="*/ 927205 w 11885969"/>
              <a:gd name="connsiteY2017" fmla="*/ 2097120 h 6478119"/>
              <a:gd name="connsiteX2018" fmla="*/ 939307 w 11885969"/>
              <a:gd name="connsiteY2018" fmla="*/ 2063625 h 6478119"/>
              <a:gd name="connsiteX2019" fmla="*/ 893187 w 11885969"/>
              <a:gd name="connsiteY2019" fmla="*/ 1870593 h 6478119"/>
              <a:gd name="connsiteX2020" fmla="*/ 888621 w 11885969"/>
              <a:gd name="connsiteY2020" fmla="*/ 1853694 h 6478119"/>
              <a:gd name="connsiteX2021" fmla="*/ 875874 w 11885969"/>
              <a:gd name="connsiteY2021" fmla="*/ 1722655 h 6478119"/>
              <a:gd name="connsiteX2022" fmla="*/ 853120 w 11885969"/>
              <a:gd name="connsiteY2022" fmla="*/ 1604901 h 6478119"/>
              <a:gd name="connsiteX2023" fmla="*/ 855937 w 11885969"/>
              <a:gd name="connsiteY2023" fmla="*/ 1492318 h 6478119"/>
              <a:gd name="connsiteX2024" fmla="*/ 871312 w 11885969"/>
              <a:gd name="connsiteY2024" fmla="*/ 1482115 h 6478119"/>
              <a:gd name="connsiteX2025" fmla="*/ 900805 w 11885969"/>
              <a:gd name="connsiteY2025" fmla="*/ 1451469 h 6478119"/>
              <a:gd name="connsiteX2026" fmla="*/ 894184 w 11885969"/>
              <a:gd name="connsiteY2026" fmla="*/ 1438148 h 6478119"/>
              <a:gd name="connsiteX2027" fmla="*/ 889885 w 11885969"/>
              <a:gd name="connsiteY2027" fmla="*/ 1416646 h 6478119"/>
              <a:gd name="connsiteX2028" fmla="*/ 911348 w 11885969"/>
              <a:gd name="connsiteY2028" fmla="*/ 1428973 h 6478119"/>
              <a:gd name="connsiteX2029" fmla="*/ 928357 w 11885969"/>
              <a:gd name="connsiteY2029" fmla="*/ 1486326 h 6478119"/>
              <a:gd name="connsiteX2030" fmla="*/ 944948 w 11885969"/>
              <a:gd name="connsiteY2030" fmla="*/ 1502992 h 6478119"/>
              <a:gd name="connsiteX2031" fmla="*/ 963671 w 11885969"/>
              <a:gd name="connsiteY2031" fmla="*/ 1482816 h 6478119"/>
              <a:gd name="connsiteX2032" fmla="*/ 953246 w 11885969"/>
              <a:gd name="connsiteY2032" fmla="*/ 1343593 h 6478119"/>
              <a:gd name="connsiteX2033" fmla="*/ 958955 w 11885969"/>
              <a:gd name="connsiteY2033" fmla="*/ 1308804 h 6478119"/>
              <a:gd name="connsiteX2034" fmla="*/ 999864 w 11885969"/>
              <a:gd name="connsiteY2034" fmla="*/ 1320404 h 6478119"/>
              <a:gd name="connsiteX2035" fmla="*/ 1003936 w 11885969"/>
              <a:gd name="connsiteY2035" fmla="*/ 1329879 h 6478119"/>
              <a:gd name="connsiteX2036" fmla="*/ 1027188 w 11885969"/>
              <a:gd name="connsiteY2036" fmla="*/ 1343234 h 6478119"/>
              <a:gd name="connsiteX2037" fmla="*/ 1070342 w 11885969"/>
              <a:gd name="connsiteY2037" fmla="*/ 1379915 h 6478119"/>
              <a:gd name="connsiteX2038" fmla="*/ 1093553 w 11885969"/>
              <a:gd name="connsiteY2038" fmla="*/ 1521725 h 6478119"/>
              <a:gd name="connsiteX2039" fmla="*/ 1097093 w 11885969"/>
              <a:gd name="connsiteY2039" fmla="*/ 1540410 h 6478119"/>
              <a:gd name="connsiteX2040" fmla="*/ 1110105 w 11885969"/>
              <a:gd name="connsiteY2040" fmla="*/ 1555022 h 6478119"/>
              <a:gd name="connsiteX2041" fmla="*/ 1120116 w 11885969"/>
              <a:gd name="connsiteY2041" fmla="*/ 1541737 h 6478119"/>
              <a:gd name="connsiteX2042" fmla="*/ 1140705 w 11885969"/>
              <a:gd name="connsiteY2042" fmla="*/ 1489323 h 6478119"/>
              <a:gd name="connsiteX2043" fmla="*/ 1162282 w 11885969"/>
              <a:gd name="connsiteY2043" fmla="*/ 1451753 h 6478119"/>
              <a:gd name="connsiteX2044" fmla="*/ 1184013 w 11885969"/>
              <a:gd name="connsiteY2044" fmla="*/ 1459474 h 6478119"/>
              <a:gd name="connsiteX2045" fmla="*/ 1222027 w 11885969"/>
              <a:gd name="connsiteY2045" fmla="*/ 1505100 h 6478119"/>
              <a:gd name="connsiteX2046" fmla="*/ 1241133 w 11885969"/>
              <a:gd name="connsiteY2046" fmla="*/ 1430421 h 6478119"/>
              <a:gd name="connsiteX2047" fmla="*/ 1250070 w 11885969"/>
              <a:gd name="connsiteY2047" fmla="*/ 1407658 h 6478119"/>
              <a:gd name="connsiteX2048" fmla="*/ 1251548 w 11885969"/>
              <a:gd name="connsiteY2048" fmla="*/ 1381826 h 6478119"/>
              <a:gd name="connsiteX2049" fmla="*/ 1290493 w 11885969"/>
              <a:gd name="connsiteY2049" fmla="*/ 1229722 h 6478119"/>
              <a:gd name="connsiteX2050" fmla="*/ 1300706 w 11885969"/>
              <a:gd name="connsiteY2050" fmla="*/ 1281257 h 6478119"/>
              <a:gd name="connsiteX2051" fmla="*/ 1303241 w 11885969"/>
              <a:gd name="connsiteY2051" fmla="*/ 1292622 h 6478119"/>
              <a:gd name="connsiteX2052" fmla="*/ 1301128 w 11885969"/>
              <a:gd name="connsiteY2052" fmla="*/ 1295300 h 6478119"/>
              <a:gd name="connsiteX2053" fmla="*/ 1305073 w 11885969"/>
              <a:gd name="connsiteY2053" fmla="*/ 1300841 h 6478119"/>
              <a:gd name="connsiteX2054" fmla="*/ 1303241 w 11885969"/>
              <a:gd name="connsiteY2054" fmla="*/ 1292622 h 6478119"/>
              <a:gd name="connsiteX2055" fmla="*/ 1305341 w 11885969"/>
              <a:gd name="connsiteY2055" fmla="*/ 1289962 h 6478119"/>
              <a:gd name="connsiteX2056" fmla="*/ 1310914 w 11885969"/>
              <a:gd name="connsiteY2056" fmla="*/ 1284659 h 6478119"/>
              <a:gd name="connsiteX2057" fmla="*/ 1310378 w 11885969"/>
              <a:gd name="connsiteY2057" fmla="*/ 1306416 h 6478119"/>
              <a:gd name="connsiteX2058" fmla="*/ 1315684 w 11885969"/>
              <a:gd name="connsiteY2058" fmla="*/ 1311992 h 6478119"/>
              <a:gd name="connsiteX2059" fmla="*/ 1310112 w 11885969"/>
              <a:gd name="connsiteY2059" fmla="*/ 1317295 h 6478119"/>
              <a:gd name="connsiteX2060" fmla="*/ 1318418 w 11885969"/>
              <a:gd name="connsiteY2060" fmla="*/ 1377468 h 6478119"/>
              <a:gd name="connsiteX2061" fmla="*/ 1323980 w 11885969"/>
              <a:gd name="connsiteY2061" fmla="*/ 1393912 h 6478119"/>
              <a:gd name="connsiteX2062" fmla="*/ 1327900 w 11885969"/>
              <a:gd name="connsiteY2062" fmla="*/ 1416014 h 6478119"/>
              <a:gd name="connsiteX2063" fmla="*/ 1372462 w 11885969"/>
              <a:gd name="connsiteY2063" fmla="*/ 1508227 h 6478119"/>
              <a:gd name="connsiteX2064" fmla="*/ 1390880 w 11885969"/>
              <a:gd name="connsiteY2064" fmla="*/ 1509288 h 6478119"/>
              <a:gd name="connsiteX2065" fmla="*/ 1402410 w 11885969"/>
              <a:gd name="connsiteY2065" fmla="*/ 1501635 h 6478119"/>
              <a:gd name="connsiteX2066" fmla="*/ 1406977 w 11885969"/>
              <a:gd name="connsiteY2066" fmla="*/ 1518533 h 6478119"/>
              <a:gd name="connsiteX2067" fmla="*/ 1429885 w 11885969"/>
              <a:gd name="connsiteY2067" fmla="*/ 1569757 h 6478119"/>
              <a:gd name="connsiteX2068" fmla="*/ 1461851 w 11885969"/>
              <a:gd name="connsiteY2068" fmla="*/ 1576219 h 6478119"/>
              <a:gd name="connsiteX2069" fmla="*/ 1462461 w 11885969"/>
              <a:gd name="connsiteY2069" fmla="*/ 1533745 h 6478119"/>
              <a:gd name="connsiteX2070" fmla="*/ 1455840 w 11885969"/>
              <a:gd name="connsiteY2070" fmla="*/ 1520425 h 6478119"/>
              <a:gd name="connsiteX2071" fmla="*/ 1472469 w 11885969"/>
              <a:gd name="connsiteY2071" fmla="*/ 1520459 h 6478119"/>
              <a:gd name="connsiteX2072" fmla="*/ 1513455 w 11885969"/>
              <a:gd name="connsiteY2072" fmla="*/ 1498792 h 6478119"/>
              <a:gd name="connsiteX2073" fmla="*/ 1516158 w 11885969"/>
              <a:gd name="connsiteY2073" fmla="*/ 1436107 h 6478119"/>
              <a:gd name="connsiteX2074" fmla="*/ 1526282 w 11885969"/>
              <a:gd name="connsiteY2074" fmla="*/ 1372925 h 6478119"/>
              <a:gd name="connsiteX2075" fmla="*/ 1546109 w 11885969"/>
              <a:gd name="connsiteY2075" fmla="*/ 1317695 h 6478119"/>
              <a:gd name="connsiteX2076" fmla="*/ 1561750 w 11885969"/>
              <a:gd name="connsiteY2076" fmla="*/ 1302885 h 6478119"/>
              <a:gd name="connsiteX2077" fmla="*/ 1577314 w 11885969"/>
              <a:gd name="connsiteY2077" fmla="*/ 1321341 h 6478119"/>
              <a:gd name="connsiteX2078" fmla="*/ 1618600 w 11885969"/>
              <a:gd name="connsiteY2078" fmla="*/ 1613903 h 6478119"/>
              <a:gd name="connsiteX2079" fmla="*/ 1640975 w 11885969"/>
              <a:gd name="connsiteY2079" fmla="*/ 1674337 h 6478119"/>
              <a:gd name="connsiteX2080" fmla="*/ 1643260 w 11885969"/>
              <a:gd name="connsiteY2080" fmla="*/ 1682787 h 6478119"/>
              <a:gd name="connsiteX2081" fmla="*/ 1659926 w 11885969"/>
              <a:gd name="connsiteY2081" fmla="*/ 1778011 h 6478119"/>
              <a:gd name="connsiteX2082" fmla="*/ 1669288 w 11885969"/>
              <a:gd name="connsiteY2082" fmla="*/ 1823834 h 6478119"/>
              <a:gd name="connsiteX2083" fmla="*/ 1696115 w 11885969"/>
              <a:gd name="connsiteY2083" fmla="*/ 1839242 h 6478119"/>
              <a:gd name="connsiteX2084" fmla="*/ 1705629 w 11885969"/>
              <a:gd name="connsiteY2084" fmla="*/ 1818535 h 6478119"/>
              <a:gd name="connsiteX2085" fmla="*/ 1706888 w 11885969"/>
              <a:gd name="connsiteY2085" fmla="*/ 1716951 h 6478119"/>
              <a:gd name="connsiteX2086" fmla="*/ 1747950 w 11885969"/>
              <a:gd name="connsiteY2086" fmla="*/ 1662021 h 6478119"/>
              <a:gd name="connsiteX2087" fmla="*/ 1771963 w 11885969"/>
              <a:gd name="connsiteY2087" fmla="*/ 1678192 h 6478119"/>
              <a:gd name="connsiteX2088" fmla="*/ 1780945 w 11885969"/>
              <a:gd name="connsiteY2088" fmla="*/ 1666694 h 6478119"/>
              <a:gd name="connsiteX2089" fmla="*/ 1816639 w 11885969"/>
              <a:gd name="connsiteY2089" fmla="*/ 1608682 h 6478119"/>
              <a:gd name="connsiteX2090" fmla="*/ 1816411 w 11885969"/>
              <a:gd name="connsiteY2090" fmla="*/ 1596656 h 6478119"/>
              <a:gd name="connsiteX2091" fmla="*/ 1813902 w 11885969"/>
              <a:gd name="connsiteY2091" fmla="*/ 1576181 h 6478119"/>
              <a:gd name="connsiteX2092" fmla="*/ 1844877 w 11885969"/>
              <a:gd name="connsiteY2092" fmla="*/ 1567800 h 6478119"/>
              <a:gd name="connsiteX2093" fmla="*/ 1896595 w 11885969"/>
              <a:gd name="connsiteY2093" fmla="*/ 1552298 h 6478119"/>
              <a:gd name="connsiteX2094" fmla="*/ 1941728 w 11885969"/>
              <a:gd name="connsiteY2094" fmla="*/ 1618665 h 6478119"/>
              <a:gd name="connsiteX2095" fmla="*/ 1989600 w 11885969"/>
              <a:gd name="connsiteY2095" fmla="*/ 1717535 h 6478119"/>
              <a:gd name="connsiteX2096" fmla="*/ 2010720 w 11885969"/>
              <a:gd name="connsiteY2096" fmla="*/ 1767733 h 6478119"/>
              <a:gd name="connsiteX2097" fmla="*/ 2010417 w 11885969"/>
              <a:gd name="connsiteY2097" fmla="*/ 1792151 h 6478119"/>
              <a:gd name="connsiteX2098" fmla="*/ 2012972 w 11885969"/>
              <a:gd name="connsiteY2098" fmla="*/ 1788012 h 6478119"/>
              <a:gd name="connsiteX2099" fmla="*/ 2012466 w 11885969"/>
              <a:gd name="connsiteY2099" fmla="*/ 1778991 h 6478119"/>
              <a:gd name="connsiteX2100" fmla="*/ 2025759 w 11885969"/>
              <a:gd name="connsiteY2100" fmla="*/ 1736403 h 6478119"/>
              <a:gd name="connsiteX2101" fmla="*/ 2089227 w 11885969"/>
              <a:gd name="connsiteY2101" fmla="*/ 1752804 h 6478119"/>
              <a:gd name="connsiteX2102" fmla="*/ 2154639 w 11885969"/>
              <a:gd name="connsiteY2102" fmla="*/ 1884862 h 6478119"/>
              <a:gd name="connsiteX2103" fmla="*/ 2146785 w 11885969"/>
              <a:gd name="connsiteY2103" fmla="*/ 1912398 h 6478119"/>
              <a:gd name="connsiteX2104" fmla="*/ 2125524 w 11885969"/>
              <a:gd name="connsiteY2104" fmla="*/ 1896592 h 6478119"/>
              <a:gd name="connsiteX2105" fmla="*/ 2110538 w 11885969"/>
              <a:gd name="connsiteY2105" fmla="*/ 1872843 h 6478119"/>
              <a:gd name="connsiteX2106" fmla="*/ 2136610 w 11885969"/>
              <a:gd name="connsiteY2106" fmla="*/ 1986224 h 6478119"/>
              <a:gd name="connsiteX2107" fmla="*/ 2134621 w 11885969"/>
              <a:gd name="connsiteY2107" fmla="*/ 1940992 h 6478119"/>
              <a:gd name="connsiteX2108" fmla="*/ 2140061 w 11885969"/>
              <a:gd name="connsiteY2108" fmla="*/ 1925938 h 6478119"/>
              <a:gd name="connsiteX2109" fmla="*/ 2161164 w 11885969"/>
              <a:gd name="connsiteY2109" fmla="*/ 1926236 h 6478119"/>
              <a:gd name="connsiteX2110" fmla="*/ 2160036 w 11885969"/>
              <a:gd name="connsiteY2110" fmla="*/ 1940231 h 6478119"/>
              <a:gd name="connsiteX2111" fmla="*/ 2165565 w 11885969"/>
              <a:gd name="connsiteY2111" fmla="*/ 1958987 h 6478119"/>
              <a:gd name="connsiteX2112" fmla="*/ 2196669 w 11885969"/>
              <a:gd name="connsiteY2112" fmla="*/ 1992491 h 6478119"/>
              <a:gd name="connsiteX2113" fmla="*/ 2189718 w 11885969"/>
              <a:gd name="connsiteY2113" fmla="*/ 2008831 h 6478119"/>
              <a:gd name="connsiteX2114" fmla="*/ 2188590 w 11885969"/>
              <a:gd name="connsiteY2114" fmla="*/ 2022824 h 6478119"/>
              <a:gd name="connsiteX2115" fmla="*/ 2236101 w 11885969"/>
              <a:gd name="connsiteY2115" fmla="*/ 2044978 h 6478119"/>
              <a:gd name="connsiteX2116" fmla="*/ 2240412 w 11885969"/>
              <a:gd name="connsiteY2116" fmla="*/ 2043918 h 6478119"/>
              <a:gd name="connsiteX2117" fmla="*/ 2227771 w 11885969"/>
              <a:gd name="connsiteY2117" fmla="*/ 2025993 h 6478119"/>
              <a:gd name="connsiteX2118" fmla="*/ 2227613 w 11885969"/>
              <a:gd name="connsiteY2118" fmla="*/ 2010488 h 6478119"/>
              <a:gd name="connsiteX2119" fmla="*/ 2240094 w 11885969"/>
              <a:gd name="connsiteY2119" fmla="*/ 2012905 h 6478119"/>
              <a:gd name="connsiteX2120" fmla="*/ 2282936 w 11885969"/>
              <a:gd name="connsiteY2120" fmla="*/ 2075527 h 6478119"/>
              <a:gd name="connsiteX2121" fmla="*/ 2293947 w 11885969"/>
              <a:gd name="connsiteY2121" fmla="*/ 2008810 h 6478119"/>
              <a:gd name="connsiteX2122" fmla="*/ 2289252 w 11885969"/>
              <a:gd name="connsiteY2122" fmla="*/ 1997163 h 6478119"/>
              <a:gd name="connsiteX2123" fmla="*/ 2272437 w 11885969"/>
              <a:gd name="connsiteY2123" fmla="*/ 1943688 h 6478119"/>
              <a:gd name="connsiteX2124" fmla="*/ 2292203 w 11885969"/>
              <a:gd name="connsiteY2124" fmla="*/ 1838239 h 6478119"/>
              <a:gd name="connsiteX2125" fmla="*/ 2320032 w 11885969"/>
              <a:gd name="connsiteY2125" fmla="*/ 1824998 h 6478119"/>
              <a:gd name="connsiteX2126" fmla="*/ 2385554 w 11885969"/>
              <a:gd name="connsiteY2126" fmla="*/ 1868325 h 6478119"/>
              <a:gd name="connsiteX2127" fmla="*/ 2421034 w 11885969"/>
              <a:gd name="connsiteY2127" fmla="*/ 1882465 h 6478119"/>
              <a:gd name="connsiteX2128" fmla="*/ 2454937 w 11885969"/>
              <a:gd name="connsiteY2128" fmla="*/ 1916194 h 6478119"/>
              <a:gd name="connsiteX2129" fmla="*/ 2476356 w 11885969"/>
              <a:gd name="connsiteY2129" fmla="*/ 1947504 h 6478119"/>
              <a:gd name="connsiteX2130" fmla="*/ 2501679 w 11885969"/>
              <a:gd name="connsiteY2130" fmla="*/ 1912932 h 6478119"/>
              <a:gd name="connsiteX2131" fmla="*/ 2527720 w 11885969"/>
              <a:gd name="connsiteY2131" fmla="*/ 1799540 h 6478119"/>
              <a:gd name="connsiteX2132" fmla="*/ 2551012 w 11885969"/>
              <a:gd name="connsiteY2132" fmla="*/ 1790157 h 6478119"/>
              <a:gd name="connsiteX2133" fmla="*/ 2564780 w 11885969"/>
              <a:gd name="connsiteY2133" fmla="*/ 1794087 h 6478119"/>
              <a:gd name="connsiteX2134" fmla="*/ 2603830 w 11885969"/>
              <a:gd name="connsiteY2134" fmla="*/ 1833867 h 6478119"/>
              <a:gd name="connsiteX2135" fmla="*/ 2570745 w 11885969"/>
              <a:gd name="connsiteY2135" fmla="*/ 1929786 h 6478119"/>
              <a:gd name="connsiteX2136" fmla="*/ 2573250 w 11885969"/>
              <a:gd name="connsiteY2136" fmla="*/ 1951117 h 6478119"/>
              <a:gd name="connsiteX2137" fmla="*/ 2556550 w 11885969"/>
              <a:gd name="connsiteY2137" fmla="*/ 1983569 h 6478119"/>
              <a:gd name="connsiteX2138" fmla="*/ 2544452 w 11885969"/>
              <a:gd name="connsiteY2138" fmla="*/ 1993860 h 6478119"/>
              <a:gd name="connsiteX2139" fmla="*/ 2554970 w 11885969"/>
              <a:gd name="connsiteY2139" fmla="*/ 2003161 h 6478119"/>
              <a:gd name="connsiteX2140" fmla="*/ 2565038 w 11885969"/>
              <a:gd name="connsiteY2140" fmla="*/ 2018061 h 6478119"/>
              <a:gd name="connsiteX2141" fmla="*/ 2579640 w 11885969"/>
              <a:gd name="connsiteY2141" fmla="*/ 2029102 h 6478119"/>
              <a:gd name="connsiteX2142" fmla="*/ 2576030 w 11885969"/>
              <a:gd name="connsiteY2142" fmla="*/ 2073883 h 6478119"/>
              <a:gd name="connsiteX2143" fmla="*/ 2591243 w 11885969"/>
              <a:gd name="connsiteY2143" fmla="*/ 2094832 h 6478119"/>
              <a:gd name="connsiteX2144" fmla="*/ 2623835 w 11885969"/>
              <a:gd name="connsiteY2144" fmla="*/ 2074932 h 6478119"/>
              <a:gd name="connsiteX2145" fmla="*/ 2637805 w 11885969"/>
              <a:gd name="connsiteY2145" fmla="*/ 2023946 h 6478119"/>
              <a:gd name="connsiteX2146" fmla="*/ 2644797 w 11885969"/>
              <a:gd name="connsiteY2146" fmla="*/ 1937185 h 6478119"/>
              <a:gd name="connsiteX2147" fmla="*/ 2660480 w 11885969"/>
              <a:gd name="connsiteY2147" fmla="*/ 1829999 h 6478119"/>
              <a:gd name="connsiteX2148" fmla="*/ 2671516 w 11885969"/>
              <a:gd name="connsiteY2148" fmla="*/ 1815397 h 6478119"/>
              <a:gd name="connsiteX2149" fmla="*/ 2672034 w 11885969"/>
              <a:gd name="connsiteY2149" fmla="*/ 1791493 h 6478119"/>
              <a:gd name="connsiteX2150" fmla="*/ 2670363 w 11885969"/>
              <a:gd name="connsiteY2150" fmla="*/ 1777275 h 6478119"/>
              <a:gd name="connsiteX2151" fmla="*/ 2691644 w 11885969"/>
              <a:gd name="connsiteY2151" fmla="*/ 1670540 h 6478119"/>
              <a:gd name="connsiteX2152" fmla="*/ 2716759 w 11885969"/>
              <a:gd name="connsiteY2152" fmla="*/ 1516228 h 6478119"/>
              <a:gd name="connsiteX2153" fmla="*/ 2724385 w 11885969"/>
              <a:gd name="connsiteY2153" fmla="*/ 1491491 h 6478119"/>
              <a:gd name="connsiteX2154" fmla="*/ 2754721 w 11885969"/>
              <a:gd name="connsiteY2154" fmla="*/ 1499578 h 6478119"/>
              <a:gd name="connsiteX2155" fmla="*/ 2800653 w 11885969"/>
              <a:gd name="connsiteY2155" fmla="*/ 1541325 h 6478119"/>
              <a:gd name="connsiteX2156" fmla="*/ 2807561 w 11885969"/>
              <a:gd name="connsiteY2156" fmla="*/ 1595406 h 6478119"/>
              <a:gd name="connsiteX2157" fmla="*/ 2801896 w 11885969"/>
              <a:gd name="connsiteY2157" fmla="*/ 1613258 h 6478119"/>
              <a:gd name="connsiteX2158" fmla="*/ 2786866 w 11885969"/>
              <a:gd name="connsiteY2158" fmla="*/ 1659933 h 6478119"/>
              <a:gd name="connsiteX2159" fmla="*/ 2802079 w 11885969"/>
              <a:gd name="connsiteY2159" fmla="*/ 1680881 h 6478119"/>
              <a:gd name="connsiteX2160" fmla="*/ 2812598 w 11885969"/>
              <a:gd name="connsiteY2160" fmla="*/ 1690183 h 6478119"/>
              <a:gd name="connsiteX2161" fmla="*/ 2799213 w 11885969"/>
              <a:gd name="connsiteY2161" fmla="*/ 1698961 h 6478119"/>
              <a:gd name="connsiteX2162" fmla="*/ 2782965 w 11885969"/>
              <a:gd name="connsiteY2162" fmla="*/ 1725817 h 6478119"/>
              <a:gd name="connsiteX2163" fmla="*/ 2796104 w 11885969"/>
              <a:gd name="connsiteY2163" fmla="*/ 1842376 h 6478119"/>
              <a:gd name="connsiteX2164" fmla="*/ 2807550 w 11885969"/>
              <a:gd name="connsiteY2164" fmla="*/ 1892599 h 6478119"/>
              <a:gd name="connsiteX2165" fmla="*/ 2817006 w 11885969"/>
              <a:gd name="connsiteY2165" fmla="*/ 1897590 h 6478119"/>
              <a:gd name="connsiteX2166" fmla="*/ 2837725 w 11885969"/>
              <a:gd name="connsiteY2166" fmla="*/ 1885182 h 6478119"/>
              <a:gd name="connsiteX2167" fmla="*/ 2836280 w 11885969"/>
              <a:gd name="connsiteY2167" fmla="*/ 1868162 h 6478119"/>
              <a:gd name="connsiteX2168" fmla="*/ 2828628 w 11885969"/>
              <a:gd name="connsiteY2168" fmla="*/ 1840782 h 6478119"/>
              <a:gd name="connsiteX2169" fmla="*/ 2846884 w 11885969"/>
              <a:gd name="connsiteY2169" fmla="*/ 1736619 h 6478119"/>
              <a:gd name="connsiteX2170" fmla="*/ 2860943 w 11885969"/>
              <a:gd name="connsiteY2170" fmla="*/ 1719446 h 6478119"/>
              <a:gd name="connsiteX2171" fmla="*/ 2880444 w 11885969"/>
              <a:gd name="connsiteY2171" fmla="*/ 1687220 h 6478119"/>
              <a:gd name="connsiteX2172" fmla="*/ 2916509 w 11885969"/>
              <a:gd name="connsiteY2172" fmla="*/ 1659150 h 6478119"/>
              <a:gd name="connsiteX2173" fmla="*/ 2927095 w 11885969"/>
              <a:gd name="connsiteY2173" fmla="*/ 1650147 h 6478119"/>
              <a:gd name="connsiteX2174" fmla="*/ 2938783 w 11885969"/>
              <a:gd name="connsiteY2174" fmla="*/ 1575033 h 6478119"/>
              <a:gd name="connsiteX2175" fmla="*/ 2955501 w 11885969"/>
              <a:gd name="connsiteY2175" fmla="*/ 1420041 h 6478119"/>
              <a:gd name="connsiteX2176" fmla="*/ 2973983 w 11885969"/>
              <a:gd name="connsiteY2176" fmla="*/ 1313080 h 6478119"/>
              <a:gd name="connsiteX2177" fmla="*/ 2970642 w 11885969"/>
              <a:gd name="connsiteY2177" fmla="*/ 1284639 h 6478119"/>
              <a:gd name="connsiteX2178" fmla="*/ 2980458 w 11885969"/>
              <a:gd name="connsiteY2178" fmla="*/ 1250221 h 6478119"/>
              <a:gd name="connsiteX2179" fmla="*/ 2984385 w 11885969"/>
              <a:gd name="connsiteY2179" fmla="*/ 1236453 h 6478119"/>
              <a:gd name="connsiteX2180" fmla="*/ 2973166 w 11885969"/>
              <a:gd name="connsiteY2180" fmla="*/ 1183431 h 6478119"/>
              <a:gd name="connsiteX2181" fmla="*/ 2979125 w 11885969"/>
              <a:gd name="connsiteY2181" fmla="*/ 1144475 h 6478119"/>
              <a:gd name="connsiteX2182" fmla="*/ 2991869 w 11885969"/>
              <a:gd name="connsiteY2182" fmla="*/ 1126138 h 6478119"/>
              <a:gd name="connsiteX2183" fmla="*/ 3010811 w 11885969"/>
              <a:gd name="connsiteY2183" fmla="*/ 1135770 h 6478119"/>
              <a:gd name="connsiteX2184" fmla="*/ 3024354 w 11885969"/>
              <a:gd name="connsiteY2184" fmla="*/ 1142499 h 6478119"/>
              <a:gd name="connsiteX2185" fmla="*/ 3070125 w 11885969"/>
              <a:gd name="connsiteY2185" fmla="*/ 1168737 h 6478119"/>
              <a:gd name="connsiteX2186" fmla="*/ 3071394 w 11885969"/>
              <a:gd name="connsiteY2186" fmla="*/ 1292789 h 6478119"/>
              <a:gd name="connsiteX2187" fmla="*/ 3067401 w 11885969"/>
              <a:gd name="connsiteY2187" fmla="*/ 1324861 h 6478119"/>
              <a:gd name="connsiteX2188" fmla="*/ 3079572 w 11885969"/>
              <a:gd name="connsiteY2188" fmla="*/ 1470921 h 6478119"/>
              <a:gd name="connsiteX2189" fmla="*/ 3105169 w 11885969"/>
              <a:gd name="connsiteY2189" fmla="*/ 1537785 h 6478119"/>
              <a:gd name="connsiteX2190" fmla="*/ 3114109 w 11885969"/>
              <a:gd name="connsiteY2190" fmla="*/ 1566677 h 6478119"/>
              <a:gd name="connsiteX2191" fmla="*/ 3119028 w 11885969"/>
              <a:gd name="connsiteY2191" fmla="*/ 1575527 h 6478119"/>
              <a:gd name="connsiteX2192" fmla="*/ 3126589 w 11885969"/>
              <a:gd name="connsiteY2192" fmla="*/ 1569096 h 6478119"/>
              <a:gd name="connsiteX2193" fmla="*/ 3139857 w 11885969"/>
              <a:gd name="connsiteY2193" fmla="*/ 1474390 h 6478119"/>
              <a:gd name="connsiteX2194" fmla="*/ 3131547 w 11885969"/>
              <a:gd name="connsiteY2194" fmla="*/ 1332867 h 6478119"/>
              <a:gd name="connsiteX2195" fmla="*/ 3130711 w 11885969"/>
              <a:gd name="connsiteY2195" fmla="*/ 1325756 h 6478119"/>
              <a:gd name="connsiteX2196" fmla="*/ 3145899 w 11885969"/>
              <a:gd name="connsiteY2196" fmla="*/ 1294590 h 6478119"/>
              <a:gd name="connsiteX2197" fmla="*/ 3170570 w 11885969"/>
              <a:gd name="connsiteY2197" fmla="*/ 1320529 h 6478119"/>
              <a:gd name="connsiteX2198" fmla="*/ 3178991 w 11885969"/>
              <a:gd name="connsiteY2198" fmla="*/ 1373326 h 6478119"/>
              <a:gd name="connsiteX2199" fmla="*/ 3192965 w 11885969"/>
              <a:gd name="connsiteY2199" fmla="*/ 1496996 h 6478119"/>
              <a:gd name="connsiteX2200" fmla="*/ 3215897 w 11885969"/>
              <a:gd name="connsiteY2200" fmla="*/ 1527021 h 6478119"/>
              <a:gd name="connsiteX2201" fmla="*/ 3250092 w 11885969"/>
              <a:gd name="connsiteY2201" fmla="*/ 1539647 h 6478119"/>
              <a:gd name="connsiteX2202" fmla="*/ 3269843 w 11885969"/>
              <a:gd name="connsiteY2202" fmla="*/ 1556737 h 6478119"/>
              <a:gd name="connsiteX2203" fmla="*/ 3260092 w 11885969"/>
              <a:gd name="connsiteY2203" fmla="*/ 1572851 h 6478119"/>
              <a:gd name="connsiteX2204" fmla="*/ 3245195 w 11885969"/>
              <a:gd name="connsiteY2204" fmla="*/ 1582914 h 6478119"/>
              <a:gd name="connsiteX2205" fmla="*/ 3250792 w 11885969"/>
              <a:gd name="connsiteY2205" fmla="*/ 1583366 h 6478119"/>
              <a:gd name="connsiteX2206" fmla="*/ 3283793 w 11885969"/>
              <a:gd name="connsiteY2206" fmla="*/ 1628291 h 6478119"/>
              <a:gd name="connsiteX2207" fmla="*/ 3270116 w 11885969"/>
              <a:gd name="connsiteY2207" fmla="*/ 1658174 h 6478119"/>
              <a:gd name="connsiteX2208" fmla="*/ 3307359 w 11885969"/>
              <a:gd name="connsiteY2208" fmla="*/ 1720342 h 6478119"/>
              <a:gd name="connsiteX2209" fmla="*/ 3322573 w 11885969"/>
              <a:gd name="connsiteY2209" fmla="*/ 1741291 h 6478119"/>
              <a:gd name="connsiteX2210" fmla="*/ 3342997 w 11885969"/>
              <a:gd name="connsiteY2210" fmla="*/ 1749987 h 6478119"/>
              <a:gd name="connsiteX2211" fmla="*/ 3342523 w 11885969"/>
              <a:gd name="connsiteY2211" fmla="*/ 1703467 h 6478119"/>
              <a:gd name="connsiteX2212" fmla="*/ 3330108 w 11885969"/>
              <a:gd name="connsiteY2212" fmla="*/ 1682744 h 6478119"/>
              <a:gd name="connsiteX2213" fmla="*/ 3313609 w 11885969"/>
              <a:gd name="connsiteY2213" fmla="*/ 1660283 h 6478119"/>
              <a:gd name="connsiteX2214" fmla="*/ 3307175 w 11885969"/>
              <a:gd name="connsiteY2214" fmla="*/ 1652719 h 6478119"/>
              <a:gd name="connsiteX2215" fmla="*/ 3344077 w 11885969"/>
              <a:gd name="connsiteY2215" fmla="*/ 1631759 h 6478119"/>
              <a:gd name="connsiteX2216" fmla="*/ 3355657 w 11885969"/>
              <a:gd name="connsiteY2216" fmla="*/ 1645373 h 6478119"/>
              <a:gd name="connsiteX2217" fmla="*/ 3378972 w 11885969"/>
              <a:gd name="connsiteY2217" fmla="*/ 1688105 h 6478119"/>
              <a:gd name="connsiteX2218" fmla="*/ 3382608 w 11885969"/>
              <a:gd name="connsiteY2218" fmla="*/ 1695441 h 6478119"/>
              <a:gd name="connsiteX2219" fmla="*/ 3408296 w 11885969"/>
              <a:gd name="connsiteY2219" fmla="*/ 1796115 h 6478119"/>
              <a:gd name="connsiteX2220" fmla="*/ 3410575 w 11885969"/>
              <a:gd name="connsiteY2220" fmla="*/ 1820243 h 6478119"/>
              <a:gd name="connsiteX2221" fmla="*/ 3417643 w 11885969"/>
              <a:gd name="connsiteY2221" fmla="*/ 1889833 h 6478119"/>
              <a:gd name="connsiteX2222" fmla="*/ 3421887 w 11885969"/>
              <a:gd name="connsiteY2222" fmla="*/ 1907078 h 6478119"/>
              <a:gd name="connsiteX2223" fmla="*/ 3432948 w 11885969"/>
              <a:gd name="connsiteY2223" fmla="*/ 1944594 h 6478119"/>
              <a:gd name="connsiteX2224" fmla="*/ 3479397 w 11885969"/>
              <a:gd name="connsiteY2224" fmla="*/ 1962436 h 6478119"/>
              <a:gd name="connsiteX2225" fmla="*/ 3525329 w 11885969"/>
              <a:gd name="connsiteY2225" fmla="*/ 2004182 h 6478119"/>
              <a:gd name="connsiteX2226" fmla="*/ 3546305 w 11885969"/>
              <a:gd name="connsiteY2226" fmla="*/ 2215745 h 6478119"/>
              <a:gd name="connsiteX2227" fmla="*/ 3546036 w 11885969"/>
              <a:gd name="connsiteY2227" fmla="*/ 2288966 h 6478119"/>
              <a:gd name="connsiteX2228" fmla="*/ 3531615 w 11885969"/>
              <a:gd name="connsiteY2228" fmla="*/ 2345548 h 6478119"/>
              <a:gd name="connsiteX2229" fmla="*/ 3532384 w 11885969"/>
              <a:gd name="connsiteY2229" fmla="*/ 2370965 h 6478119"/>
              <a:gd name="connsiteX2230" fmla="*/ 3556945 w 11885969"/>
              <a:gd name="connsiteY2230" fmla="*/ 2485630 h 6478119"/>
              <a:gd name="connsiteX2231" fmla="*/ 3595358 w 11885969"/>
              <a:gd name="connsiteY2231" fmla="*/ 2463386 h 6478119"/>
              <a:gd name="connsiteX2232" fmla="*/ 3605108 w 11885969"/>
              <a:gd name="connsiteY2232" fmla="*/ 2447271 h 6478119"/>
              <a:gd name="connsiteX2233" fmla="*/ 3584565 w 11885969"/>
              <a:gd name="connsiteY2233" fmla="*/ 2352649 h 6478119"/>
              <a:gd name="connsiteX2234" fmla="*/ 3591491 w 11885969"/>
              <a:gd name="connsiteY2234" fmla="*/ 2284191 h 6478119"/>
              <a:gd name="connsiteX2235" fmla="*/ 3592913 w 11885969"/>
              <a:gd name="connsiteY2235" fmla="*/ 2249094 h 6478119"/>
              <a:gd name="connsiteX2236" fmla="*/ 3563273 w 11885969"/>
              <a:gd name="connsiteY2236" fmla="*/ 2110072 h 6478119"/>
              <a:gd name="connsiteX2237" fmla="*/ 3569004 w 11885969"/>
              <a:gd name="connsiteY2237" fmla="*/ 2073913 h 6478119"/>
              <a:gd name="connsiteX2238" fmla="*/ 3607986 w 11885969"/>
              <a:gd name="connsiteY2238" fmla="*/ 2131998 h 6478119"/>
              <a:gd name="connsiteX2239" fmla="*/ 3645546 w 11885969"/>
              <a:gd name="connsiteY2239" fmla="*/ 2225182 h 6478119"/>
              <a:gd name="connsiteX2240" fmla="*/ 3652838 w 11885969"/>
              <a:gd name="connsiteY2240" fmla="*/ 2291970 h 6478119"/>
              <a:gd name="connsiteX2241" fmla="*/ 3653336 w 11885969"/>
              <a:gd name="connsiteY2241" fmla="*/ 2390607 h 6478119"/>
              <a:gd name="connsiteX2242" fmla="*/ 3653722 w 11885969"/>
              <a:gd name="connsiteY2242" fmla="*/ 2403314 h 6478119"/>
              <a:gd name="connsiteX2243" fmla="*/ 3654356 w 11885969"/>
              <a:gd name="connsiteY2243" fmla="*/ 2465340 h 6478119"/>
              <a:gd name="connsiteX2244" fmla="*/ 3648942 w 11885969"/>
              <a:gd name="connsiteY2244" fmla="*/ 2532510 h 6478119"/>
              <a:gd name="connsiteX2245" fmla="*/ 3653863 w 11885969"/>
              <a:gd name="connsiteY2245" fmla="*/ 2541359 h 6478119"/>
              <a:gd name="connsiteX2246" fmla="*/ 3648198 w 11885969"/>
              <a:gd name="connsiteY2246" fmla="*/ 2559210 h 6478119"/>
              <a:gd name="connsiteX2247" fmla="*/ 3628539 w 11885969"/>
              <a:gd name="connsiteY2247" fmla="*/ 2575932 h 6478119"/>
              <a:gd name="connsiteX2248" fmla="*/ 3621230 w 11885969"/>
              <a:gd name="connsiteY2248" fmla="*/ 2631682 h 6478119"/>
              <a:gd name="connsiteX2249" fmla="*/ 3626984 w 11885969"/>
              <a:gd name="connsiteY2249" fmla="*/ 2647640 h 6478119"/>
              <a:gd name="connsiteX2250" fmla="*/ 3631387 w 11885969"/>
              <a:gd name="connsiteY2250" fmla="*/ 2680393 h 6478119"/>
              <a:gd name="connsiteX2251" fmla="*/ 3625882 w 11885969"/>
              <a:gd name="connsiteY2251" fmla="*/ 2713752 h 6478119"/>
              <a:gd name="connsiteX2252" fmla="*/ 3627915 w 11885969"/>
              <a:gd name="connsiteY2252" fmla="*/ 2719216 h 6478119"/>
              <a:gd name="connsiteX2253" fmla="*/ 3631674 w 11885969"/>
              <a:gd name="connsiteY2253" fmla="*/ 2709691 h 6478119"/>
              <a:gd name="connsiteX2254" fmla="*/ 3664326 w 11885969"/>
              <a:gd name="connsiteY2254" fmla="*/ 2640820 h 6478119"/>
              <a:gd name="connsiteX2255" fmla="*/ 3696470 w 11885969"/>
              <a:gd name="connsiteY2255" fmla="*/ 2598592 h 6478119"/>
              <a:gd name="connsiteX2256" fmla="*/ 3699176 w 11885969"/>
              <a:gd name="connsiteY2256" fmla="*/ 2626233 h 6478119"/>
              <a:gd name="connsiteX2257" fmla="*/ 3670452 w 11885969"/>
              <a:gd name="connsiteY2257" fmla="*/ 2730177 h 6478119"/>
              <a:gd name="connsiteX2258" fmla="*/ 3669944 w 11885969"/>
              <a:gd name="connsiteY2258" fmla="*/ 2756821 h 6478119"/>
              <a:gd name="connsiteX2259" fmla="*/ 3671737 w 11885969"/>
              <a:gd name="connsiteY2259" fmla="*/ 2759176 h 6478119"/>
              <a:gd name="connsiteX2260" fmla="*/ 3679195 w 11885969"/>
              <a:gd name="connsiteY2260" fmla="*/ 2722502 h 6478119"/>
              <a:gd name="connsiteX2261" fmla="*/ 3690094 w 11885969"/>
              <a:gd name="connsiteY2261" fmla="*/ 2687260 h 6478119"/>
              <a:gd name="connsiteX2262" fmla="*/ 3707326 w 11885969"/>
              <a:gd name="connsiteY2262" fmla="*/ 2673659 h 6478119"/>
              <a:gd name="connsiteX2263" fmla="*/ 3711158 w 11885969"/>
              <a:gd name="connsiteY2263" fmla="*/ 2636694 h 6478119"/>
              <a:gd name="connsiteX2264" fmla="*/ 3710905 w 11885969"/>
              <a:gd name="connsiteY2264" fmla="*/ 2479819 h 6478119"/>
              <a:gd name="connsiteX2265" fmla="*/ 3722598 w 11885969"/>
              <a:gd name="connsiteY2265" fmla="*/ 2354792 h 6478119"/>
              <a:gd name="connsiteX2266" fmla="*/ 3735297 w 11885969"/>
              <a:gd name="connsiteY2266" fmla="*/ 2237348 h 6478119"/>
              <a:gd name="connsiteX2267" fmla="*/ 3735388 w 11885969"/>
              <a:gd name="connsiteY2267" fmla="*/ 2228335 h 6478119"/>
              <a:gd name="connsiteX2268" fmla="*/ 3719503 w 11885969"/>
              <a:gd name="connsiteY2268" fmla="*/ 2157137 h 6478119"/>
              <a:gd name="connsiteX2269" fmla="*/ 3715179 w 11885969"/>
              <a:gd name="connsiteY2269" fmla="*/ 2129417 h 6478119"/>
              <a:gd name="connsiteX2270" fmla="*/ 3724875 w 11885969"/>
              <a:gd name="connsiteY2270" fmla="*/ 2115370 h 6478119"/>
              <a:gd name="connsiteX2271" fmla="*/ 3724452 w 11885969"/>
              <a:gd name="connsiteY2271" fmla="*/ 2113980 h 6478119"/>
              <a:gd name="connsiteX2272" fmla="*/ 3714720 w 11885969"/>
              <a:gd name="connsiteY2272" fmla="*/ 2077594 h 6478119"/>
              <a:gd name="connsiteX2273" fmla="*/ 3718312 w 11885969"/>
              <a:gd name="connsiteY2273" fmla="*/ 2038967 h 6478119"/>
              <a:gd name="connsiteX2274" fmla="*/ 3726609 w 11885969"/>
              <a:gd name="connsiteY2274" fmla="*/ 1986477 h 6478119"/>
              <a:gd name="connsiteX2275" fmla="*/ 3737256 w 11885969"/>
              <a:gd name="connsiteY2275" fmla="*/ 1960358 h 6478119"/>
              <a:gd name="connsiteX2276" fmla="*/ 3733667 w 11885969"/>
              <a:gd name="connsiteY2276" fmla="*/ 1932377 h 6478119"/>
              <a:gd name="connsiteX2277" fmla="*/ 3739363 w 11885969"/>
              <a:gd name="connsiteY2277" fmla="*/ 1899819 h 6478119"/>
              <a:gd name="connsiteX2278" fmla="*/ 3739735 w 11885969"/>
              <a:gd name="connsiteY2278" fmla="*/ 1896971 h 6478119"/>
              <a:gd name="connsiteX2279" fmla="*/ 3745522 w 11885969"/>
              <a:gd name="connsiteY2279" fmla="*/ 1871868 h 6478119"/>
              <a:gd name="connsiteX2280" fmla="*/ 3751525 w 11885969"/>
              <a:gd name="connsiteY2280" fmla="*/ 1862117 h 6478119"/>
              <a:gd name="connsiteX2281" fmla="*/ 3748922 w 11885969"/>
              <a:gd name="connsiteY2281" fmla="*/ 1838762 h 6478119"/>
              <a:gd name="connsiteX2282" fmla="*/ 3756355 w 11885969"/>
              <a:gd name="connsiteY2282" fmla="*/ 1762537 h 6478119"/>
              <a:gd name="connsiteX2283" fmla="*/ 3755462 w 11885969"/>
              <a:gd name="connsiteY2283" fmla="*/ 1759619 h 6478119"/>
              <a:gd name="connsiteX2284" fmla="*/ 3750141 w 11885969"/>
              <a:gd name="connsiteY2284" fmla="*/ 1750637 h 6478119"/>
              <a:gd name="connsiteX2285" fmla="*/ 3740857 w 11885969"/>
              <a:gd name="connsiteY2285" fmla="*/ 1721912 h 6478119"/>
              <a:gd name="connsiteX2286" fmla="*/ 3741395 w 11885969"/>
              <a:gd name="connsiteY2286" fmla="*/ 1713209 h 6478119"/>
              <a:gd name="connsiteX2287" fmla="*/ 3734558 w 11885969"/>
              <a:gd name="connsiteY2287" fmla="*/ 1660223 h 6478119"/>
              <a:gd name="connsiteX2288" fmla="*/ 3739152 w 11885969"/>
              <a:gd name="connsiteY2288" fmla="*/ 1544044 h 6478119"/>
              <a:gd name="connsiteX2289" fmla="*/ 3733541 w 11885969"/>
              <a:gd name="connsiteY2289" fmla="*/ 1539253 h 6478119"/>
              <a:gd name="connsiteX2290" fmla="*/ 3738333 w 11885969"/>
              <a:gd name="connsiteY2290" fmla="*/ 1533640 h 6478119"/>
              <a:gd name="connsiteX2291" fmla="*/ 3736694 w 11885969"/>
              <a:gd name="connsiteY2291" fmla="*/ 1512832 h 6478119"/>
              <a:gd name="connsiteX2292" fmla="*/ 3742306 w 11885969"/>
              <a:gd name="connsiteY2292" fmla="*/ 1517622 h 6478119"/>
              <a:gd name="connsiteX2293" fmla="*/ 3744455 w 11885969"/>
              <a:gd name="connsiteY2293" fmla="*/ 1520061 h 6478119"/>
              <a:gd name="connsiteX2294" fmla="*/ 3743126 w 11885969"/>
              <a:gd name="connsiteY2294" fmla="*/ 1528027 h 6478119"/>
              <a:gd name="connsiteX2295" fmla="*/ 3745037 w 11885969"/>
              <a:gd name="connsiteY2295" fmla="*/ 1525009 h 6478119"/>
              <a:gd name="connsiteX2296" fmla="*/ 3745180 w 11885969"/>
              <a:gd name="connsiteY2296" fmla="*/ 1520884 h 6478119"/>
              <a:gd name="connsiteX2297" fmla="*/ 3744455 w 11885969"/>
              <a:gd name="connsiteY2297" fmla="*/ 1520061 h 6478119"/>
              <a:gd name="connsiteX2298" fmla="*/ 3745406 w 11885969"/>
              <a:gd name="connsiteY2298" fmla="*/ 1514360 h 6478119"/>
              <a:gd name="connsiteX2299" fmla="*/ 3745516 w 11885969"/>
              <a:gd name="connsiteY2299" fmla="*/ 1511186 h 6478119"/>
              <a:gd name="connsiteX2300" fmla="*/ 3741352 w 11885969"/>
              <a:gd name="connsiteY2300" fmla="*/ 1469137 h 6478119"/>
              <a:gd name="connsiteX2301" fmla="*/ 3743475 w 11885969"/>
              <a:gd name="connsiteY2301" fmla="*/ 1410859 h 6478119"/>
              <a:gd name="connsiteX2302" fmla="*/ 3770143 w 11885969"/>
              <a:gd name="connsiteY2302" fmla="*/ 1327832 h 6478119"/>
              <a:gd name="connsiteX2303" fmla="*/ 3800245 w 11885969"/>
              <a:gd name="connsiteY2303" fmla="*/ 1275099 h 6478119"/>
              <a:gd name="connsiteX2304" fmla="*/ 3807476 w 11885969"/>
              <a:gd name="connsiteY2304" fmla="*/ 1306043 h 6478119"/>
              <a:gd name="connsiteX2305" fmla="*/ 3790541 w 11885969"/>
              <a:gd name="connsiteY2305" fmla="*/ 1428257 h 6478119"/>
              <a:gd name="connsiteX2306" fmla="*/ 3793973 w 11885969"/>
              <a:gd name="connsiteY2306" fmla="*/ 1458553 h 6478119"/>
              <a:gd name="connsiteX2307" fmla="*/ 3796361 w 11885969"/>
              <a:gd name="connsiteY2307" fmla="*/ 1460954 h 6478119"/>
              <a:gd name="connsiteX2308" fmla="*/ 3799302 w 11885969"/>
              <a:gd name="connsiteY2308" fmla="*/ 1418236 h 6478119"/>
              <a:gd name="connsiteX2309" fmla="*/ 3806359 w 11885969"/>
              <a:gd name="connsiteY2309" fmla="*/ 1376626 h 6478119"/>
              <a:gd name="connsiteX2310" fmla="*/ 3823857 w 11885969"/>
              <a:gd name="connsiteY2310" fmla="*/ 1358607 h 6478119"/>
              <a:gd name="connsiteX2311" fmla="*/ 3822639 w 11885969"/>
              <a:gd name="connsiteY2311" fmla="*/ 1316105 h 6478119"/>
              <a:gd name="connsiteX2312" fmla="*/ 3798742 w 11885969"/>
              <a:gd name="connsiteY2312" fmla="*/ 1138215 h 6478119"/>
              <a:gd name="connsiteX2313" fmla="*/ 3793189 w 11885969"/>
              <a:gd name="connsiteY2313" fmla="*/ 994653 h 6478119"/>
              <a:gd name="connsiteX2314" fmla="*/ 3789917 w 11885969"/>
              <a:gd name="connsiteY2314" fmla="*/ 859538 h 6478119"/>
              <a:gd name="connsiteX2315" fmla="*/ 3788663 w 11885969"/>
              <a:gd name="connsiteY2315" fmla="*/ 849300 h 6478119"/>
              <a:gd name="connsiteX2316" fmla="*/ 3759932 w 11885969"/>
              <a:gd name="connsiteY2316" fmla="*/ 770940 h 6478119"/>
              <a:gd name="connsiteX2317" fmla="*/ 3765184 w 11885969"/>
              <a:gd name="connsiteY2317" fmla="*/ 712097 h 6478119"/>
              <a:gd name="connsiteX2318" fmla="*/ 3779304 w 11885969"/>
              <a:gd name="connsiteY2318" fmla="*/ 691656 h 6478119"/>
              <a:gd name="connsiteX2319" fmla="*/ 3792470 w 11885969"/>
              <a:gd name="connsiteY2319" fmla="*/ 639739 h 6478119"/>
              <a:gd name="connsiteX2320" fmla="*/ 3799132 w 11885969"/>
              <a:gd name="connsiteY2320" fmla="*/ 636425 h 6478119"/>
              <a:gd name="connsiteX2321" fmla="*/ 3806589 w 11885969"/>
              <a:gd name="connsiteY2321" fmla="*/ 619296 h 6478119"/>
              <a:gd name="connsiteX2322" fmla="*/ 3820215 w 11885969"/>
              <a:gd name="connsiteY2322" fmla="*/ 591434 h 6478119"/>
              <a:gd name="connsiteX2323" fmla="*/ 3848680 w 11885969"/>
              <a:gd name="connsiteY2323" fmla="*/ 562576 h 6478119"/>
              <a:gd name="connsiteX2324" fmla="*/ 3865959 w 11885969"/>
              <a:gd name="connsiteY2324" fmla="*/ 503502 h 6478119"/>
              <a:gd name="connsiteX2325" fmla="*/ 3870868 w 11885969"/>
              <a:gd name="connsiteY2325" fmla="*/ 482530 h 6478119"/>
              <a:gd name="connsiteX2326" fmla="*/ 3897164 w 11885969"/>
              <a:gd name="connsiteY2326" fmla="*/ 395327 h 6478119"/>
              <a:gd name="connsiteX2327" fmla="*/ 3931378 w 11885969"/>
              <a:gd name="connsiteY2327" fmla="*/ 315051 h 6478119"/>
              <a:gd name="connsiteX2328" fmla="*/ 3932176 w 11885969"/>
              <a:gd name="connsiteY2328" fmla="*/ 301233 h 6478119"/>
              <a:gd name="connsiteX2329" fmla="*/ 3947058 w 11885969"/>
              <a:gd name="connsiteY2329" fmla="*/ 283609 h 6478119"/>
              <a:gd name="connsiteX2330" fmla="*/ 3970079 w 11885969"/>
              <a:gd name="connsiteY2330" fmla="*/ 284937 h 6478119"/>
              <a:gd name="connsiteX2331" fmla="*/ 3960377 w 11885969"/>
              <a:gd name="connsiteY2331" fmla="*/ 276984 h 6478119"/>
              <a:gd name="connsiteX2332" fmla="*/ 3942528 w 11885969"/>
              <a:gd name="connsiteY2332" fmla="*/ 250078 h 6478119"/>
              <a:gd name="connsiteX2333" fmla="*/ 3982184 w 11885969"/>
              <a:gd name="connsiteY2333" fmla="*/ 251441 h 6478119"/>
              <a:gd name="connsiteX2334" fmla="*/ 3991582 w 11885969"/>
              <a:gd name="connsiteY2334" fmla="*/ 280630 h 6478119"/>
              <a:gd name="connsiteX2335" fmla="*/ 3998697 w 11885969"/>
              <a:gd name="connsiteY2335" fmla="*/ 301372 h 6478119"/>
              <a:gd name="connsiteX2336" fmla="*/ 4018676 w 11885969"/>
              <a:gd name="connsiteY2336" fmla="*/ 291433 h 6478119"/>
              <a:gd name="connsiteX2337" fmla="*/ 4028685 w 11885969"/>
              <a:gd name="connsiteY2337" fmla="*/ 278149 h 6478119"/>
              <a:gd name="connsiteX2338" fmla="*/ 4040673 w 11885969"/>
              <a:gd name="connsiteY2338" fmla="*/ 294549 h 6478119"/>
              <a:gd name="connsiteX2339" fmla="*/ 4099049 w 11885969"/>
              <a:gd name="connsiteY2339" fmla="*/ 387557 h 6478119"/>
              <a:gd name="connsiteX2340" fmla="*/ 4101866 w 11885969"/>
              <a:gd name="connsiteY2340" fmla="*/ 274974 h 6478119"/>
              <a:gd name="connsiteX2341" fmla="*/ 4126221 w 11885969"/>
              <a:gd name="connsiteY2341" fmla="*/ 253273 h 6478119"/>
              <a:gd name="connsiteX2342" fmla="*/ 4152517 w 11885969"/>
              <a:gd name="connsiteY2342" fmla="*/ 277892 h 6478119"/>
              <a:gd name="connsiteX2343" fmla="*/ 4186385 w 11885969"/>
              <a:gd name="connsiteY2343" fmla="*/ 347308 h 6478119"/>
              <a:gd name="connsiteX2344" fmla="*/ 4230146 w 11885969"/>
              <a:gd name="connsiteY2344" fmla="*/ 453334 h 6478119"/>
              <a:gd name="connsiteX2345" fmla="*/ 4243657 w 11885969"/>
              <a:gd name="connsiteY2345" fmla="*/ 475367 h 6478119"/>
              <a:gd name="connsiteX2346" fmla="*/ 4302031 w 11885969"/>
              <a:gd name="connsiteY2346" fmla="*/ 568375 h 6478119"/>
              <a:gd name="connsiteX2347" fmla="*/ 4338221 w 11885969"/>
              <a:gd name="connsiteY2347" fmla="*/ 685517 h 6478119"/>
              <a:gd name="connsiteX2348" fmla="*/ 4374330 w 11885969"/>
              <a:gd name="connsiteY2348" fmla="*/ 778429 h 6478119"/>
              <a:gd name="connsiteX2349" fmla="*/ 4370898 w 11885969"/>
              <a:gd name="connsiteY2349" fmla="*/ 765671 h 6478119"/>
              <a:gd name="connsiteX2350" fmla="*/ 4355312 w 11885969"/>
              <a:gd name="connsiteY2350" fmla="*/ 728017 h 6478119"/>
              <a:gd name="connsiteX2351" fmla="*/ 4360181 w 11885969"/>
              <a:gd name="connsiteY2351" fmla="*/ 651218 h 6478119"/>
              <a:gd name="connsiteX2352" fmla="*/ 4328364 w 11885969"/>
              <a:gd name="connsiteY2352" fmla="*/ 593697 h 6478119"/>
              <a:gd name="connsiteX2353" fmla="*/ 4286295 w 11885969"/>
              <a:gd name="connsiteY2353" fmla="*/ 405994 h 6478119"/>
              <a:gd name="connsiteX2354" fmla="*/ 4260200 w 11885969"/>
              <a:gd name="connsiteY2354" fmla="*/ 282525 h 6478119"/>
              <a:gd name="connsiteX2355" fmla="*/ 4261054 w 11885969"/>
              <a:gd name="connsiteY2355" fmla="*/ 293373 h 6478119"/>
              <a:gd name="connsiteX2356" fmla="*/ 4256911 w 11885969"/>
              <a:gd name="connsiteY2356" fmla="*/ 310074 h 6478119"/>
              <a:gd name="connsiteX2357" fmla="*/ 4250207 w 11885969"/>
              <a:gd name="connsiteY2357" fmla="*/ 294231 h 6478119"/>
              <a:gd name="connsiteX2358" fmla="*/ 4239358 w 11885969"/>
              <a:gd name="connsiteY2358" fmla="*/ 295089 h 6478119"/>
              <a:gd name="connsiteX2359" fmla="*/ 4242646 w 11885969"/>
              <a:gd name="connsiteY2359" fmla="*/ 267538 h 6478119"/>
              <a:gd name="connsiteX2360" fmla="*/ 4241793 w 11885969"/>
              <a:gd name="connsiteY2360" fmla="*/ 256690 h 6478119"/>
              <a:gd name="connsiteX2361" fmla="*/ 4245936 w 11885969"/>
              <a:gd name="connsiteY2361" fmla="*/ 239989 h 6478119"/>
              <a:gd name="connsiteX2362" fmla="*/ 4258492 w 11885969"/>
              <a:gd name="connsiteY2362" fmla="*/ 260827 h 6478119"/>
              <a:gd name="connsiteX2363" fmla="*/ 4285185 w 11885969"/>
              <a:gd name="connsiteY2363" fmla="*/ 253257 h 6478119"/>
              <a:gd name="connsiteX2364" fmla="*/ 4334814 w 11885969"/>
              <a:gd name="connsiteY2364" fmla="*/ 467651 h 6478119"/>
              <a:gd name="connsiteX2365" fmla="*/ 4371884 w 11885969"/>
              <a:gd name="connsiteY2365" fmla="*/ 661208 h 6478119"/>
              <a:gd name="connsiteX2366" fmla="*/ 4386875 w 11885969"/>
              <a:gd name="connsiteY2366" fmla="*/ 643648 h 6478119"/>
              <a:gd name="connsiteX2367" fmla="*/ 4422963 w 11885969"/>
              <a:gd name="connsiteY2367" fmla="*/ 755411 h 6478119"/>
              <a:gd name="connsiteX2368" fmla="*/ 4430649 w 11885969"/>
              <a:gd name="connsiteY2368" fmla="*/ 809859 h 6478119"/>
              <a:gd name="connsiteX2369" fmla="*/ 4434004 w 11885969"/>
              <a:gd name="connsiteY2369" fmla="*/ 810715 h 6478119"/>
              <a:gd name="connsiteX2370" fmla="*/ 4440093 w 11885969"/>
              <a:gd name="connsiteY2370" fmla="*/ 833245 h 6478119"/>
              <a:gd name="connsiteX2371" fmla="*/ 4438876 w 11885969"/>
              <a:gd name="connsiteY2371" fmla="*/ 855504 h 6478119"/>
              <a:gd name="connsiteX2372" fmla="*/ 4444062 w 11885969"/>
              <a:gd name="connsiteY2372" fmla="*/ 884735 h 6478119"/>
              <a:gd name="connsiteX2373" fmla="*/ 4443188 w 11885969"/>
              <a:gd name="connsiteY2373" fmla="*/ 888152 h 6478119"/>
              <a:gd name="connsiteX2374" fmla="*/ 4444334 w 11885969"/>
              <a:gd name="connsiteY2374" fmla="*/ 893675 h 6478119"/>
              <a:gd name="connsiteX2375" fmla="*/ 4464904 w 11885969"/>
              <a:gd name="connsiteY2375" fmla="*/ 947422 h 6478119"/>
              <a:gd name="connsiteX2376" fmla="*/ 4494013 w 11885969"/>
              <a:gd name="connsiteY2376" fmla="*/ 971278 h 6478119"/>
              <a:gd name="connsiteX2377" fmla="*/ 4506116 w 11885969"/>
              <a:gd name="connsiteY2377" fmla="*/ 937783 h 6478119"/>
              <a:gd name="connsiteX2378" fmla="*/ 4459996 w 11885969"/>
              <a:gd name="connsiteY2378" fmla="*/ 744751 h 6478119"/>
              <a:gd name="connsiteX2379" fmla="*/ 4455430 w 11885969"/>
              <a:gd name="connsiteY2379" fmla="*/ 727852 h 6478119"/>
              <a:gd name="connsiteX2380" fmla="*/ 4442683 w 11885969"/>
              <a:gd name="connsiteY2380" fmla="*/ 596813 h 6478119"/>
              <a:gd name="connsiteX2381" fmla="*/ 4419928 w 11885969"/>
              <a:gd name="connsiteY2381" fmla="*/ 479059 h 6478119"/>
              <a:gd name="connsiteX2382" fmla="*/ 4422746 w 11885969"/>
              <a:gd name="connsiteY2382" fmla="*/ 366476 h 6478119"/>
              <a:gd name="connsiteX2383" fmla="*/ 4438121 w 11885969"/>
              <a:gd name="connsiteY2383" fmla="*/ 356273 h 6478119"/>
              <a:gd name="connsiteX2384" fmla="*/ 4467614 w 11885969"/>
              <a:gd name="connsiteY2384" fmla="*/ 325627 h 6478119"/>
              <a:gd name="connsiteX2385" fmla="*/ 4460994 w 11885969"/>
              <a:gd name="connsiteY2385" fmla="*/ 312306 h 6478119"/>
              <a:gd name="connsiteX2386" fmla="*/ 4456694 w 11885969"/>
              <a:gd name="connsiteY2386" fmla="*/ 290804 h 6478119"/>
              <a:gd name="connsiteX2387" fmla="*/ 4478157 w 11885969"/>
              <a:gd name="connsiteY2387" fmla="*/ 303131 h 6478119"/>
              <a:gd name="connsiteX2388" fmla="*/ 4495166 w 11885969"/>
              <a:gd name="connsiteY2388" fmla="*/ 360484 h 6478119"/>
              <a:gd name="connsiteX2389" fmla="*/ 4511757 w 11885969"/>
              <a:gd name="connsiteY2389" fmla="*/ 377150 h 6478119"/>
              <a:gd name="connsiteX2390" fmla="*/ 4530480 w 11885969"/>
              <a:gd name="connsiteY2390" fmla="*/ 356974 h 6478119"/>
              <a:gd name="connsiteX2391" fmla="*/ 4520055 w 11885969"/>
              <a:gd name="connsiteY2391" fmla="*/ 217751 h 6478119"/>
              <a:gd name="connsiteX2392" fmla="*/ 4525764 w 11885969"/>
              <a:gd name="connsiteY2392" fmla="*/ 182962 h 6478119"/>
              <a:gd name="connsiteX2393" fmla="*/ 4566673 w 11885969"/>
              <a:gd name="connsiteY2393" fmla="*/ 194562 h 6478119"/>
              <a:gd name="connsiteX2394" fmla="*/ 4570745 w 11885969"/>
              <a:gd name="connsiteY2394" fmla="*/ 204037 h 6478119"/>
              <a:gd name="connsiteX2395" fmla="*/ 4593997 w 11885969"/>
              <a:gd name="connsiteY2395" fmla="*/ 217392 h 6478119"/>
              <a:gd name="connsiteX2396" fmla="*/ 4637151 w 11885969"/>
              <a:gd name="connsiteY2396" fmla="*/ 254073 h 6478119"/>
              <a:gd name="connsiteX2397" fmla="*/ 4660363 w 11885969"/>
              <a:gd name="connsiteY2397" fmla="*/ 395882 h 6478119"/>
              <a:gd name="connsiteX2398" fmla="*/ 4663901 w 11885969"/>
              <a:gd name="connsiteY2398" fmla="*/ 414568 h 6478119"/>
              <a:gd name="connsiteX2399" fmla="*/ 4676914 w 11885969"/>
              <a:gd name="connsiteY2399" fmla="*/ 429180 h 6478119"/>
              <a:gd name="connsiteX2400" fmla="*/ 4686925 w 11885969"/>
              <a:gd name="connsiteY2400" fmla="*/ 415895 h 6478119"/>
              <a:gd name="connsiteX2401" fmla="*/ 4707516 w 11885969"/>
              <a:gd name="connsiteY2401" fmla="*/ 363480 h 6478119"/>
              <a:gd name="connsiteX2402" fmla="*/ 4729093 w 11885969"/>
              <a:gd name="connsiteY2402" fmla="*/ 325911 h 6478119"/>
              <a:gd name="connsiteX2403" fmla="*/ 4750821 w 11885969"/>
              <a:gd name="connsiteY2403" fmla="*/ 333632 h 6478119"/>
              <a:gd name="connsiteX2404" fmla="*/ 4788836 w 11885969"/>
              <a:gd name="connsiteY2404" fmla="*/ 379258 h 6478119"/>
              <a:gd name="connsiteX2405" fmla="*/ 4807942 w 11885969"/>
              <a:gd name="connsiteY2405" fmla="*/ 304579 h 6478119"/>
              <a:gd name="connsiteX2406" fmla="*/ 4816879 w 11885969"/>
              <a:gd name="connsiteY2406" fmla="*/ 281816 h 6478119"/>
              <a:gd name="connsiteX2407" fmla="*/ 4818357 w 11885969"/>
              <a:gd name="connsiteY2407" fmla="*/ 255984 h 6478119"/>
              <a:gd name="connsiteX2408" fmla="*/ 4857302 w 11885969"/>
              <a:gd name="connsiteY2408" fmla="*/ 103880 h 6478119"/>
              <a:gd name="connsiteX2409" fmla="*/ 4867515 w 11885969"/>
              <a:gd name="connsiteY2409" fmla="*/ 155415 h 6478119"/>
              <a:gd name="connsiteX2410" fmla="*/ 4870050 w 11885969"/>
              <a:gd name="connsiteY2410" fmla="*/ 166780 h 6478119"/>
              <a:gd name="connsiteX2411" fmla="*/ 4867937 w 11885969"/>
              <a:gd name="connsiteY2411" fmla="*/ 169458 h 6478119"/>
              <a:gd name="connsiteX2412" fmla="*/ 4871882 w 11885969"/>
              <a:gd name="connsiteY2412" fmla="*/ 174999 h 6478119"/>
              <a:gd name="connsiteX2413" fmla="*/ 4870050 w 11885969"/>
              <a:gd name="connsiteY2413" fmla="*/ 166780 h 6478119"/>
              <a:gd name="connsiteX2414" fmla="*/ 4872150 w 11885969"/>
              <a:gd name="connsiteY2414" fmla="*/ 164120 h 6478119"/>
              <a:gd name="connsiteX2415" fmla="*/ 4877724 w 11885969"/>
              <a:gd name="connsiteY2415" fmla="*/ 158817 h 6478119"/>
              <a:gd name="connsiteX2416" fmla="*/ 4877187 w 11885969"/>
              <a:gd name="connsiteY2416" fmla="*/ 180574 h 6478119"/>
              <a:gd name="connsiteX2417" fmla="*/ 4882493 w 11885969"/>
              <a:gd name="connsiteY2417" fmla="*/ 186150 h 6478119"/>
              <a:gd name="connsiteX2418" fmla="*/ 4876921 w 11885969"/>
              <a:gd name="connsiteY2418" fmla="*/ 191453 h 6478119"/>
              <a:gd name="connsiteX2419" fmla="*/ 4885227 w 11885969"/>
              <a:gd name="connsiteY2419" fmla="*/ 251626 h 6478119"/>
              <a:gd name="connsiteX2420" fmla="*/ 4890789 w 11885969"/>
              <a:gd name="connsiteY2420" fmla="*/ 268070 h 6478119"/>
              <a:gd name="connsiteX2421" fmla="*/ 4894709 w 11885969"/>
              <a:gd name="connsiteY2421" fmla="*/ 290172 h 6478119"/>
              <a:gd name="connsiteX2422" fmla="*/ 4939271 w 11885969"/>
              <a:gd name="connsiteY2422" fmla="*/ 382385 h 6478119"/>
              <a:gd name="connsiteX2423" fmla="*/ 4957689 w 11885969"/>
              <a:gd name="connsiteY2423" fmla="*/ 383446 h 6478119"/>
              <a:gd name="connsiteX2424" fmla="*/ 4969219 w 11885969"/>
              <a:gd name="connsiteY2424" fmla="*/ 375792 h 6478119"/>
              <a:gd name="connsiteX2425" fmla="*/ 4973787 w 11885969"/>
              <a:gd name="connsiteY2425" fmla="*/ 392691 h 6478119"/>
              <a:gd name="connsiteX2426" fmla="*/ 4996694 w 11885969"/>
              <a:gd name="connsiteY2426" fmla="*/ 443915 h 6478119"/>
              <a:gd name="connsiteX2427" fmla="*/ 5028660 w 11885969"/>
              <a:gd name="connsiteY2427" fmla="*/ 450377 h 6478119"/>
              <a:gd name="connsiteX2428" fmla="*/ 5029269 w 11885969"/>
              <a:gd name="connsiteY2428" fmla="*/ 407903 h 6478119"/>
              <a:gd name="connsiteX2429" fmla="*/ 5022648 w 11885969"/>
              <a:gd name="connsiteY2429" fmla="*/ 394583 h 6478119"/>
              <a:gd name="connsiteX2430" fmla="*/ 5039279 w 11885969"/>
              <a:gd name="connsiteY2430" fmla="*/ 394617 h 6478119"/>
              <a:gd name="connsiteX2431" fmla="*/ 5080264 w 11885969"/>
              <a:gd name="connsiteY2431" fmla="*/ 372950 h 6478119"/>
              <a:gd name="connsiteX2432" fmla="*/ 5082967 w 11885969"/>
              <a:gd name="connsiteY2432" fmla="*/ 310265 h 6478119"/>
              <a:gd name="connsiteX2433" fmla="*/ 5093092 w 11885969"/>
              <a:gd name="connsiteY2433" fmla="*/ 247083 h 6478119"/>
              <a:gd name="connsiteX2434" fmla="*/ 5112918 w 11885969"/>
              <a:gd name="connsiteY2434" fmla="*/ 191853 h 6478119"/>
              <a:gd name="connsiteX2435" fmla="*/ 5128558 w 11885969"/>
              <a:gd name="connsiteY2435" fmla="*/ 177043 h 6478119"/>
              <a:gd name="connsiteX2436" fmla="*/ 5144123 w 11885969"/>
              <a:gd name="connsiteY2436" fmla="*/ 195499 h 6478119"/>
              <a:gd name="connsiteX2437" fmla="*/ 5185409 w 11885969"/>
              <a:gd name="connsiteY2437" fmla="*/ 488061 h 6478119"/>
              <a:gd name="connsiteX2438" fmla="*/ 5207784 w 11885969"/>
              <a:gd name="connsiteY2438" fmla="*/ 548495 h 6478119"/>
              <a:gd name="connsiteX2439" fmla="*/ 5210070 w 11885969"/>
              <a:gd name="connsiteY2439" fmla="*/ 556945 h 6478119"/>
              <a:gd name="connsiteX2440" fmla="*/ 5226735 w 11885969"/>
              <a:gd name="connsiteY2440" fmla="*/ 652169 h 6478119"/>
              <a:gd name="connsiteX2441" fmla="*/ 5236096 w 11885969"/>
              <a:gd name="connsiteY2441" fmla="*/ 697992 h 6478119"/>
              <a:gd name="connsiteX2442" fmla="*/ 5262924 w 11885969"/>
              <a:gd name="connsiteY2442" fmla="*/ 713399 h 6478119"/>
              <a:gd name="connsiteX2443" fmla="*/ 5272439 w 11885969"/>
              <a:gd name="connsiteY2443" fmla="*/ 692693 h 6478119"/>
              <a:gd name="connsiteX2444" fmla="*/ 5273697 w 11885969"/>
              <a:gd name="connsiteY2444" fmla="*/ 591109 h 6478119"/>
              <a:gd name="connsiteX2445" fmla="*/ 5314758 w 11885969"/>
              <a:gd name="connsiteY2445" fmla="*/ 536179 h 6478119"/>
              <a:gd name="connsiteX2446" fmla="*/ 5338772 w 11885969"/>
              <a:gd name="connsiteY2446" fmla="*/ 552350 h 6478119"/>
              <a:gd name="connsiteX2447" fmla="*/ 5347754 w 11885969"/>
              <a:gd name="connsiteY2447" fmla="*/ 540852 h 6478119"/>
              <a:gd name="connsiteX2448" fmla="*/ 5383448 w 11885969"/>
              <a:gd name="connsiteY2448" fmla="*/ 482840 h 6478119"/>
              <a:gd name="connsiteX2449" fmla="*/ 5383220 w 11885969"/>
              <a:gd name="connsiteY2449" fmla="*/ 470814 h 6478119"/>
              <a:gd name="connsiteX2450" fmla="*/ 5380710 w 11885969"/>
              <a:gd name="connsiteY2450" fmla="*/ 450339 h 6478119"/>
              <a:gd name="connsiteX2451" fmla="*/ 5411686 w 11885969"/>
              <a:gd name="connsiteY2451" fmla="*/ 441958 h 6478119"/>
              <a:gd name="connsiteX2452" fmla="*/ 5463405 w 11885969"/>
              <a:gd name="connsiteY2452" fmla="*/ 426456 h 6478119"/>
              <a:gd name="connsiteX2453" fmla="*/ 5508536 w 11885969"/>
              <a:gd name="connsiteY2453" fmla="*/ 492823 h 6478119"/>
              <a:gd name="connsiteX2454" fmla="*/ 5556408 w 11885969"/>
              <a:gd name="connsiteY2454" fmla="*/ 591693 h 6478119"/>
              <a:gd name="connsiteX2455" fmla="*/ 5577528 w 11885969"/>
              <a:gd name="connsiteY2455" fmla="*/ 641891 h 6478119"/>
              <a:gd name="connsiteX2456" fmla="*/ 5577226 w 11885969"/>
              <a:gd name="connsiteY2456" fmla="*/ 666309 h 6478119"/>
              <a:gd name="connsiteX2457" fmla="*/ 5579781 w 11885969"/>
              <a:gd name="connsiteY2457" fmla="*/ 662169 h 6478119"/>
              <a:gd name="connsiteX2458" fmla="*/ 5579276 w 11885969"/>
              <a:gd name="connsiteY2458" fmla="*/ 653149 h 6478119"/>
              <a:gd name="connsiteX2459" fmla="*/ 5592567 w 11885969"/>
              <a:gd name="connsiteY2459" fmla="*/ 610560 h 6478119"/>
              <a:gd name="connsiteX2460" fmla="*/ 5656037 w 11885969"/>
              <a:gd name="connsiteY2460" fmla="*/ 626962 h 6478119"/>
              <a:gd name="connsiteX2461" fmla="*/ 5721448 w 11885969"/>
              <a:gd name="connsiteY2461" fmla="*/ 759020 h 6478119"/>
              <a:gd name="connsiteX2462" fmla="*/ 5713594 w 11885969"/>
              <a:gd name="connsiteY2462" fmla="*/ 786555 h 6478119"/>
              <a:gd name="connsiteX2463" fmla="*/ 5692334 w 11885969"/>
              <a:gd name="connsiteY2463" fmla="*/ 770750 h 6478119"/>
              <a:gd name="connsiteX2464" fmla="*/ 5677346 w 11885969"/>
              <a:gd name="connsiteY2464" fmla="*/ 747001 h 6478119"/>
              <a:gd name="connsiteX2465" fmla="*/ 5703418 w 11885969"/>
              <a:gd name="connsiteY2465" fmla="*/ 860382 h 6478119"/>
              <a:gd name="connsiteX2466" fmla="*/ 5701429 w 11885969"/>
              <a:gd name="connsiteY2466" fmla="*/ 815150 h 6478119"/>
              <a:gd name="connsiteX2467" fmla="*/ 5706869 w 11885969"/>
              <a:gd name="connsiteY2467" fmla="*/ 800096 h 6478119"/>
              <a:gd name="connsiteX2468" fmla="*/ 5727972 w 11885969"/>
              <a:gd name="connsiteY2468" fmla="*/ 800394 h 6478119"/>
              <a:gd name="connsiteX2469" fmla="*/ 5726845 w 11885969"/>
              <a:gd name="connsiteY2469" fmla="*/ 814388 h 6478119"/>
              <a:gd name="connsiteX2470" fmla="*/ 5732374 w 11885969"/>
              <a:gd name="connsiteY2470" fmla="*/ 833145 h 6478119"/>
              <a:gd name="connsiteX2471" fmla="*/ 5763477 w 11885969"/>
              <a:gd name="connsiteY2471" fmla="*/ 866649 h 6478119"/>
              <a:gd name="connsiteX2472" fmla="*/ 5756529 w 11885969"/>
              <a:gd name="connsiteY2472" fmla="*/ 882989 h 6478119"/>
              <a:gd name="connsiteX2473" fmla="*/ 5755399 w 11885969"/>
              <a:gd name="connsiteY2473" fmla="*/ 896982 h 6478119"/>
              <a:gd name="connsiteX2474" fmla="*/ 5802910 w 11885969"/>
              <a:gd name="connsiteY2474" fmla="*/ 919135 h 6478119"/>
              <a:gd name="connsiteX2475" fmla="*/ 5807220 w 11885969"/>
              <a:gd name="connsiteY2475" fmla="*/ 918076 h 6478119"/>
              <a:gd name="connsiteX2476" fmla="*/ 5794579 w 11885969"/>
              <a:gd name="connsiteY2476" fmla="*/ 900151 h 6478119"/>
              <a:gd name="connsiteX2477" fmla="*/ 5794422 w 11885969"/>
              <a:gd name="connsiteY2477" fmla="*/ 884646 h 6478119"/>
              <a:gd name="connsiteX2478" fmla="*/ 5806903 w 11885969"/>
              <a:gd name="connsiteY2478" fmla="*/ 887063 h 6478119"/>
              <a:gd name="connsiteX2479" fmla="*/ 5849744 w 11885969"/>
              <a:gd name="connsiteY2479" fmla="*/ 949685 h 6478119"/>
              <a:gd name="connsiteX2480" fmla="*/ 5860755 w 11885969"/>
              <a:gd name="connsiteY2480" fmla="*/ 882968 h 6478119"/>
              <a:gd name="connsiteX2481" fmla="*/ 5856061 w 11885969"/>
              <a:gd name="connsiteY2481" fmla="*/ 871321 h 6478119"/>
              <a:gd name="connsiteX2482" fmla="*/ 5839245 w 11885969"/>
              <a:gd name="connsiteY2482" fmla="*/ 817845 h 6478119"/>
              <a:gd name="connsiteX2483" fmla="*/ 5859012 w 11885969"/>
              <a:gd name="connsiteY2483" fmla="*/ 712397 h 6478119"/>
              <a:gd name="connsiteX2484" fmla="*/ 5886841 w 11885969"/>
              <a:gd name="connsiteY2484" fmla="*/ 699156 h 6478119"/>
              <a:gd name="connsiteX2485" fmla="*/ 5952363 w 11885969"/>
              <a:gd name="connsiteY2485" fmla="*/ 742483 h 6478119"/>
              <a:gd name="connsiteX2486" fmla="*/ 5987843 w 11885969"/>
              <a:gd name="connsiteY2486" fmla="*/ 756623 h 6478119"/>
              <a:gd name="connsiteX2487" fmla="*/ 6021745 w 11885969"/>
              <a:gd name="connsiteY2487" fmla="*/ 790352 h 6478119"/>
              <a:gd name="connsiteX2488" fmla="*/ 6043165 w 11885969"/>
              <a:gd name="connsiteY2488" fmla="*/ 821662 h 6478119"/>
              <a:gd name="connsiteX2489" fmla="*/ 6068488 w 11885969"/>
              <a:gd name="connsiteY2489" fmla="*/ 787089 h 6478119"/>
              <a:gd name="connsiteX2490" fmla="*/ 6094529 w 11885969"/>
              <a:gd name="connsiteY2490" fmla="*/ 673698 h 6478119"/>
              <a:gd name="connsiteX2491" fmla="*/ 6117821 w 11885969"/>
              <a:gd name="connsiteY2491" fmla="*/ 664315 h 6478119"/>
              <a:gd name="connsiteX2492" fmla="*/ 6131589 w 11885969"/>
              <a:gd name="connsiteY2492" fmla="*/ 668245 h 6478119"/>
              <a:gd name="connsiteX2493" fmla="*/ 6170638 w 11885969"/>
              <a:gd name="connsiteY2493" fmla="*/ 708025 h 6478119"/>
              <a:gd name="connsiteX2494" fmla="*/ 6137554 w 11885969"/>
              <a:gd name="connsiteY2494" fmla="*/ 803944 h 6478119"/>
              <a:gd name="connsiteX2495" fmla="*/ 6140059 w 11885969"/>
              <a:gd name="connsiteY2495" fmla="*/ 825275 h 6478119"/>
              <a:gd name="connsiteX2496" fmla="*/ 6123359 w 11885969"/>
              <a:gd name="connsiteY2496" fmla="*/ 857727 h 6478119"/>
              <a:gd name="connsiteX2497" fmla="*/ 6111261 w 11885969"/>
              <a:gd name="connsiteY2497" fmla="*/ 868018 h 6478119"/>
              <a:gd name="connsiteX2498" fmla="*/ 6121778 w 11885969"/>
              <a:gd name="connsiteY2498" fmla="*/ 877319 h 6478119"/>
              <a:gd name="connsiteX2499" fmla="*/ 6131847 w 11885969"/>
              <a:gd name="connsiteY2499" fmla="*/ 892219 h 6478119"/>
              <a:gd name="connsiteX2500" fmla="*/ 6146448 w 11885969"/>
              <a:gd name="connsiteY2500" fmla="*/ 903260 h 6478119"/>
              <a:gd name="connsiteX2501" fmla="*/ 6142839 w 11885969"/>
              <a:gd name="connsiteY2501" fmla="*/ 948040 h 6478119"/>
              <a:gd name="connsiteX2502" fmla="*/ 6158051 w 11885969"/>
              <a:gd name="connsiteY2502" fmla="*/ 968990 h 6478119"/>
              <a:gd name="connsiteX2503" fmla="*/ 6190644 w 11885969"/>
              <a:gd name="connsiteY2503" fmla="*/ 949090 h 6478119"/>
              <a:gd name="connsiteX2504" fmla="*/ 6204614 w 11885969"/>
              <a:gd name="connsiteY2504" fmla="*/ 898104 h 6478119"/>
              <a:gd name="connsiteX2505" fmla="*/ 6211605 w 11885969"/>
              <a:gd name="connsiteY2505" fmla="*/ 811342 h 6478119"/>
              <a:gd name="connsiteX2506" fmla="*/ 6227289 w 11885969"/>
              <a:gd name="connsiteY2506" fmla="*/ 704157 h 6478119"/>
              <a:gd name="connsiteX2507" fmla="*/ 6238325 w 11885969"/>
              <a:gd name="connsiteY2507" fmla="*/ 689555 h 6478119"/>
              <a:gd name="connsiteX2508" fmla="*/ 6238843 w 11885969"/>
              <a:gd name="connsiteY2508" fmla="*/ 665651 h 6478119"/>
              <a:gd name="connsiteX2509" fmla="*/ 6237171 w 11885969"/>
              <a:gd name="connsiteY2509" fmla="*/ 651433 h 6478119"/>
              <a:gd name="connsiteX2510" fmla="*/ 6258452 w 11885969"/>
              <a:gd name="connsiteY2510" fmla="*/ 544698 h 6478119"/>
              <a:gd name="connsiteX2511" fmla="*/ 6283568 w 11885969"/>
              <a:gd name="connsiteY2511" fmla="*/ 390386 h 6478119"/>
              <a:gd name="connsiteX2512" fmla="*/ 6291194 w 11885969"/>
              <a:gd name="connsiteY2512" fmla="*/ 365648 h 6478119"/>
              <a:gd name="connsiteX2513" fmla="*/ 6321530 w 11885969"/>
              <a:gd name="connsiteY2513" fmla="*/ 373736 h 6478119"/>
              <a:gd name="connsiteX2514" fmla="*/ 6367461 w 11885969"/>
              <a:gd name="connsiteY2514" fmla="*/ 415483 h 6478119"/>
              <a:gd name="connsiteX2515" fmla="*/ 6374370 w 11885969"/>
              <a:gd name="connsiteY2515" fmla="*/ 469564 h 6478119"/>
              <a:gd name="connsiteX2516" fmla="*/ 6368705 w 11885969"/>
              <a:gd name="connsiteY2516" fmla="*/ 487416 h 6478119"/>
              <a:gd name="connsiteX2517" fmla="*/ 6353675 w 11885969"/>
              <a:gd name="connsiteY2517" fmla="*/ 534090 h 6478119"/>
              <a:gd name="connsiteX2518" fmla="*/ 6368888 w 11885969"/>
              <a:gd name="connsiteY2518" fmla="*/ 555039 h 6478119"/>
              <a:gd name="connsiteX2519" fmla="*/ 6379407 w 11885969"/>
              <a:gd name="connsiteY2519" fmla="*/ 564341 h 6478119"/>
              <a:gd name="connsiteX2520" fmla="*/ 6366022 w 11885969"/>
              <a:gd name="connsiteY2520" fmla="*/ 573118 h 6478119"/>
              <a:gd name="connsiteX2521" fmla="*/ 6349774 w 11885969"/>
              <a:gd name="connsiteY2521" fmla="*/ 599974 h 6478119"/>
              <a:gd name="connsiteX2522" fmla="*/ 6362912 w 11885969"/>
              <a:gd name="connsiteY2522" fmla="*/ 716534 h 6478119"/>
              <a:gd name="connsiteX2523" fmla="*/ 6374358 w 11885969"/>
              <a:gd name="connsiteY2523" fmla="*/ 766757 h 6478119"/>
              <a:gd name="connsiteX2524" fmla="*/ 6383814 w 11885969"/>
              <a:gd name="connsiteY2524" fmla="*/ 771748 h 6478119"/>
              <a:gd name="connsiteX2525" fmla="*/ 6404533 w 11885969"/>
              <a:gd name="connsiteY2525" fmla="*/ 759339 h 6478119"/>
              <a:gd name="connsiteX2526" fmla="*/ 6403088 w 11885969"/>
              <a:gd name="connsiteY2526" fmla="*/ 742319 h 6478119"/>
              <a:gd name="connsiteX2527" fmla="*/ 6395437 w 11885969"/>
              <a:gd name="connsiteY2527" fmla="*/ 714940 h 6478119"/>
              <a:gd name="connsiteX2528" fmla="*/ 6413692 w 11885969"/>
              <a:gd name="connsiteY2528" fmla="*/ 610777 h 6478119"/>
              <a:gd name="connsiteX2529" fmla="*/ 6427752 w 11885969"/>
              <a:gd name="connsiteY2529" fmla="*/ 593604 h 6478119"/>
              <a:gd name="connsiteX2530" fmla="*/ 6447253 w 11885969"/>
              <a:gd name="connsiteY2530" fmla="*/ 561378 h 6478119"/>
              <a:gd name="connsiteX2531" fmla="*/ 6483318 w 11885969"/>
              <a:gd name="connsiteY2531" fmla="*/ 533308 h 6478119"/>
              <a:gd name="connsiteX2532" fmla="*/ 6493904 w 11885969"/>
              <a:gd name="connsiteY2532" fmla="*/ 524305 h 6478119"/>
              <a:gd name="connsiteX2533" fmla="*/ 6505592 w 11885969"/>
              <a:gd name="connsiteY2533" fmla="*/ 449191 h 6478119"/>
              <a:gd name="connsiteX2534" fmla="*/ 6522310 w 11885969"/>
              <a:gd name="connsiteY2534" fmla="*/ 294199 h 6478119"/>
              <a:gd name="connsiteX2535" fmla="*/ 6540792 w 11885969"/>
              <a:gd name="connsiteY2535" fmla="*/ 187238 h 6478119"/>
              <a:gd name="connsiteX2536" fmla="*/ 6537450 w 11885969"/>
              <a:gd name="connsiteY2536" fmla="*/ 158796 h 6478119"/>
              <a:gd name="connsiteX2537" fmla="*/ 6547267 w 11885969"/>
              <a:gd name="connsiteY2537" fmla="*/ 124378 h 6478119"/>
              <a:gd name="connsiteX2538" fmla="*/ 6551193 w 11885969"/>
              <a:gd name="connsiteY2538" fmla="*/ 110611 h 6478119"/>
              <a:gd name="connsiteX2539" fmla="*/ 6539975 w 11885969"/>
              <a:gd name="connsiteY2539" fmla="*/ 57589 h 6478119"/>
              <a:gd name="connsiteX2540" fmla="*/ 6545933 w 11885969"/>
              <a:gd name="connsiteY2540" fmla="*/ 18633 h 6478119"/>
              <a:gd name="connsiteX2541" fmla="*/ 6558678 w 11885969"/>
              <a:gd name="connsiteY2541" fmla="*/ 296 h 647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</a:cxnLst>
            <a:rect l="l" t="t" r="r" b="b"/>
            <a:pathLst>
              <a:path w="11885969" h="6478119">
                <a:moveTo>
                  <a:pt x="675258" y="5618985"/>
                </a:moveTo>
                <a:lnTo>
                  <a:pt x="673692" y="5632399"/>
                </a:lnTo>
                <a:cubicBezTo>
                  <a:pt x="676166" y="5668922"/>
                  <a:pt x="659948" y="5704449"/>
                  <a:pt x="649423" y="5740720"/>
                </a:cubicBezTo>
                <a:cubicBezTo>
                  <a:pt x="646329" y="5753347"/>
                  <a:pt x="645585" y="5759042"/>
                  <a:pt x="651403" y="5769939"/>
                </a:cubicBezTo>
                <a:lnTo>
                  <a:pt x="657111" y="5786205"/>
                </a:lnTo>
                <a:lnTo>
                  <a:pt x="672621" y="5755204"/>
                </a:lnTo>
                <a:cubicBezTo>
                  <a:pt x="680177" y="5748723"/>
                  <a:pt x="690436" y="5746134"/>
                  <a:pt x="704751" y="5746774"/>
                </a:cubicBezTo>
                <a:cubicBezTo>
                  <a:pt x="687922" y="5731008"/>
                  <a:pt x="684233" y="5713897"/>
                  <a:pt x="691949" y="5694325"/>
                </a:cubicBezTo>
                <a:cubicBezTo>
                  <a:pt x="703526" y="5664965"/>
                  <a:pt x="668358" y="5647189"/>
                  <a:pt x="675963" y="5620178"/>
                </a:cubicBezTo>
                <a:close/>
                <a:moveTo>
                  <a:pt x="7043632" y="5495091"/>
                </a:moveTo>
                <a:lnTo>
                  <a:pt x="7042066" y="5508505"/>
                </a:lnTo>
                <a:cubicBezTo>
                  <a:pt x="7044540" y="5545028"/>
                  <a:pt x="7028322" y="5580555"/>
                  <a:pt x="7017797" y="5616826"/>
                </a:cubicBezTo>
                <a:cubicBezTo>
                  <a:pt x="7014703" y="5629453"/>
                  <a:pt x="7013959" y="5635148"/>
                  <a:pt x="7019777" y="5646045"/>
                </a:cubicBezTo>
                <a:lnTo>
                  <a:pt x="7025485" y="5662311"/>
                </a:lnTo>
                <a:lnTo>
                  <a:pt x="7040994" y="5631310"/>
                </a:lnTo>
                <a:cubicBezTo>
                  <a:pt x="7048550" y="5624829"/>
                  <a:pt x="7058810" y="5622240"/>
                  <a:pt x="7073125" y="5622880"/>
                </a:cubicBezTo>
                <a:cubicBezTo>
                  <a:pt x="7056296" y="5607114"/>
                  <a:pt x="7052607" y="5590003"/>
                  <a:pt x="7060323" y="5570431"/>
                </a:cubicBezTo>
                <a:cubicBezTo>
                  <a:pt x="7071899" y="5541071"/>
                  <a:pt x="7036732" y="5523295"/>
                  <a:pt x="7044337" y="5496284"/>
                </a:cubicBezTo>
                <a:close/>
                <a:moveTo>
                  <a:pt x="213275" y="5072762"/>
                </a:moveTo>
                <a:lnTo>
                  <a:pt x="222882" y="5100072"/>
                </a:lnTo>
                <a:lnTo>
                  <a:pt x="223919" y="5098159"/>
                </a:lnTo>
                <a:lnTo>
                  <a:pt x="223816" y="5094298"/>
                </a:lnTo>
                <a:cubicBezTo>
                  <a:pt x="223781" y="5092994"/>
                  <a:pt x="223781" y="5092994"/>
                  <a:pt x="223781" y="5092994"/>
                </a:cubicBezTo>
                <a:cubicBezTo>
                  <a:pt x="223640" y="5087778"/>
                  <a:pt x="222230" y="5083900"/>
                  <a:pt x="222159" y="5081293"/>
                </a:cubicBezTo>
                <a:lnTo>
                  <a:pt x="226920" y="5078256"/>
                </a:lnTo>
                <a:lnTo>
                  <a:pt x="223485" y="5075594"/>
                </a:lnTo>
                <a:close/>
                <a:moveTo>
                  <a:pt x="6581648" y="4948868"/>
                </a:moveTo>
                <a:lnTo>
                  <a:pt x="6591256" y="4976178"/>
                </a:lnTo>
                <a:lnTo>
                  <a:pt x="6592293" y="4974265"/>
                </a:lnTo>
                <a:lnTo>
                  <a:pt x="6592190" y="4970404"/>
                </a:lnTo>
                <a:cubicBezTo>
                  <a:pt x="6592155" y="4969100"/>
                  <a:pt x="6592155" y="4969100"/>
                  <a:pt x="6592155" y="4969100"/>
                </a:cubicBezTo>
                <a:cubicBezTo>
                  <a:pt x="6592014" y="4963884"/>
                  <a:pt x="6590604" y="4960006"/>
                  <a:pt x="6590533" y="4957399"/>
                </a:cubicBezTo>
                <a:lnTo>
                  <a:pt x="6595294" y="4954362"/>
                </a:lnTo>
                <a:lnTo>
                  <a:pt x="6591859" y="4951700"/>
                </a:lnTo>
                <a:close/>
                <a:moveTo>
                  <a:pt x="5104225" y="4725169"/>
                </a:moveTo>
                <a:lnTo>
                  <a:pt x="5097460" y="4743289"/>
                </a:lnTo>
                <a:lnTo>
                  <a:pt x="5100544" y="4770410"/>
                </a:lnTo>
                <a:lnTo>
                  <a:pt x="5103825" y="4770843"/>
                </a:lnTo>
                <a:lnTo>
                  <a:pt x="5145682" y="4775310"/>
                </a:lnTo>
                <a:lnTo>
                  <a:pt x="5143821" y="4768378"/>
                </a:lnTo>
                <a:cubicBezTo>
                  <a:pt x="5140096" y="4763214"/>
                  <a:pt x="5134184" y="4760014"/>
                  <a:pt x="5125013" y="4759009"/>
                </a:cubicBezTo>
                <a:cubicBezTo>
                  <a:pt x="5116963" y="4756269"/>
                  <a:pt x="5107793" y="4755265"/>
                  <a:pt x="5108185" y="4743243"/>
                </a:cubicBezTo>
                <a:close/>
                <a:moveTo>
                  <a:pt x="5078101" y="4645532"/>
                </a:moveTo>
                <a:lnTo>
                  <a:pt x="5077446" y="4650356"/>
                </a:lnTo>
                <a:cubicBezTo>
                  <a:pt x="5077366" y="4664242"/>
                  <a:pt x="5079082" y="4678073"/>
                  <a:pt x="5082568" y="4691581"/>
                </a:cubicBezTo>
                <a:lnTo>
                  <a:pt x="5083511" y="4694259"/>
                </a:lnTo>
                <a:lnTo>
                  <a:pt x="5086874" y="4666546"/>
                </a:lnTo>
                <a:close/>
                <a:moveTo>
                  <a:pt x="5082843" y="4598910"/>
                </a:moveTo>
                <a:lnTo>
                  <a:pt x="5082940" y="4602811"/>
                </a:lnTo>
                <a:lnTo>
                  <a:pt x="5084027" y="4600909"/>
                </a:lnTo>
                <a:close/>
                <a:moveTo>
                  <a:pt x="11445372" y="4306346"/>
                </a:moveTo>
                <a:cubicBezTo>
                  <a:pt x="11438337" y="4308357"/>
                  <a:pt x="11444312" y="4315156"/>
                  <a:pt x="11443014" y="4320005"/>
                </a:cubicBezTo>
                <a:cubicBezTo>
                  <a:pt x="11442602" y="4326390"/>
                  <a:pt x="11441304" y="4331239"/>
                  <a:pt x="11440892" y="4337625"/>
                </a:cubicBezTo>
                <a:cubicBezTo>
                  <a:pt x="11439831" y="4346435"/>
                  <a:pt x="11437441" y="4352940"/>
                  <a:pt x="11432889" y="4356593"/>
                </a:cubicBezTo>
                <a:lnTo>
                  <a:pt x="11431797" y="4356689"/>
                </a:lnTo>
                <a:lnTo>
                  <a:pt x="11432236" y="4360171"/>
                </a:lnTo>
                <a:cubicBezTo>
                  <a:pt x="11433627" y="4366754"/>
                  <a:pt x="11435752" y="4373296"/>
                  <a:pt x="11439149" y="4379738"/>
                </a:cubicBezTo>
                <a:cubicBezTo>
                  <a:pt x="11446835" y="4395745"/>
                  <a:pt x="11446137" y="4418824"/>
                  <a:pt x="11450317" y="4438951"/>
                </a:cubicBezTo>
                <a:cubicBezTo>
                  <a:pt x="11454088" y="4453996"/>
                  <a:pt x="11455317" y="4469244"/>
                  <a:pt x="11451463" y="4484905"/>
                </a:cubicBezTo>
                <a:cubicBezTo>
                  <a:pt x="11444084" y="4512363"/>
                  <a:pt x="11443967" y="4540671"/>
                  <a:pt x="11450941" y="4567687"/>
                </a:cubicBezTo>
                <a:lnTo>
                  <a:pt x="11451885" y="4570365"/>
                </a:lnTo>
                <a:lnTo>
                  <a:pt x="11460813" y="4496785"/>
                </a:lnTo>
                <a:cubicBezTo>
                  <a:pt x="11462945" y="4470858"/>
                  <a:pt x="11464037" y="4443478"/>
                  <a:pt x="11463603" y="4413547"/>
                </a:cubicBezTo>
                <a:cubicBezTo>
                  <a:pt x="11457379" y="4427238"/>
                  <a:pt x="11454143" y="4412554"/>
                  <a:pt x="11445679" y="4402102"/>
                </a:cubicBezTo>
                <a:cubicBezTo>
                  <a:pt x="11442321" y="4365887"/>
                  <a:pt x="11446103" y="4338490"/>
                  <a:pt x="11449465" y="4315084"/>
                </a:cubicBezTo>
                <a:lnTo>
                  <a:pt x="11450515" y="4307131"/>
                </a:lnTo>
                <a:close/>
                <a:moveTo>
                  <a:pt x="3565439" y="2903462"/>
                </a:moveTo>
                <a:lnTo>
                  <a:pt x="3564400" y="2906410"/>
                </a:lnTo>
                <a:cubicBezTo>
                  <a:pt x="3556720" y="2936160"/>
                  <a:pt x="3556848" y="2967333"/>
                  <a:pt x="3564975" y="2997569"/>
                </a:cubicBezTo>
                <a:cubicBezTo>
                  <a:pt x="3569218" y="3014815"/>
                  <a:pt x="3567865" y="3031607"/>
                  <a:pt x="3563713" y="3048173"/>
                </a:cubicBezTo>
                <a:cubicBezTo>
                  <a:pt x="3559110" y="3070337"/>
                  <a:pt x="3559877" y="3095751"/>
                  <a:pt x="3551414" y="3113378"/>
                </a:cubicBezTo>
                <a:cubicBezTo>
                  <a:pt x="3547673" y="3120470"/>
                  <a:pt x="3545332" y="3127676"/>
                  <a:pt x="3543802" y="3134925"/>
                </a:cubicBezTo>
                <a:lnTo>
                  <a:pt x="3543319" y="3138759"/>
                </a:lnTo>
                <a:lnTo>
                  <a:pt x="3544523" y="3138866"/>
                </a:lnTo>
                <a:cubicBezTo>
                  <a:pt x="3549533" y="3142888"/>
                  <a:pt x="3552167" y="3150050"/>
                  <a:pt x="3553335" y="3159752"/>
                </a:cubicBezTo>
                <a:cubicBezTo>
                  <a:pt x="3553788" y="3166784"/>
                  <a:pt x="3555217" y="3172123"/>
                  <a:pt x="3555670" y="3179156"/>
                </a:cubicBezTo>
                <a:cubicBezTo>
                  <a:pt x="3556384" y="3181825"/>
                  <a:pt x="3555098" y="3185032"/>
                  <a:pt x="3554600" y="3187847"/>
                </a:cubicBezTo>
                <a:lnTo>
                  <a:pt x="3557419" y="3192728"/>
                </a:lnTo>
                <a:lnTo>
                  <a:pt x="3562881" y="3185389"/>
                </a:lnTo>
                <a:lnTo>
                  <a:pt x="3562774" y="3184574"/>
                </a:lnTo>
                <a:cubicBezTo>
                  <a:pt x="3559072" y="3158800"/>
                  <a:pt x="3554907" y="3128629"/>
                  <a:pt x="3558605" y="3088750"/>
                </a:cubicBezTo>
                <a:cubicBezTo>
                  <a:pt x="3567926" y="3077241"/>
                  <a:pt x="3571489" y="3061072"/>
                  <a:pt x="3578343" y="3076148"/>
                </a:cubicBezTo>
                <a:cubicBezTo>
                  <a:pt x="3578820" y="3043189"/>
                  <a:pt x="3577619" y="3013037"/>
                  <a:pt x="3575270" y="2984487"/>
                </a:cubicBezTo>
                <a:close/>
                <a:moveTo>
                  <a:pt x="3611907" y="2816556"/>
                </a:moveTo>
                <a:lnTo>
                  <a:pt x="3587809" y="2819127"/>
                </a:lnTo>
                <a:lnTo>
                  <a:pt x="3584195" y="2819605"/>
                </a:lnTo>
                <a:lnTo>
                  <a:pt x="3580800" y="2849470"/>
                </a:lnTo>
                <a:cubicBezTo>
                  <a:pt x="3588543" y="2860505"/>
                  <a:pt x="3593804" y="2876079"/>
                  <a:pt x="3597532" y="2894282"/>
                </a:cubicBezTo>
                <a:lnTo>
                  <a:pt x="3598792" y="2904430"/>
                </a:lnTo>
                <a:lnTo>
                  <a:pt x="3612616" y="2824591"/>
                </a:lnTo>
                <a:cubicBezTo>
                  <a:pt x="3608305" y="2819795"/>
                  <a:pt x="3608305" y="2819795"/>
                  <a:pt x="3608305" y="2819795"/>
                </a:cubicBezTo>
                <a:cubicBezTo>
                  <a:pt x="3608305" y="2819795"/>
                  <a:pt x="3609504" y="2818716"/>
                  <a:pt x="3610704" y="2817638"/>
                </a:cubicBezTo>
                <a:close/>
                <a:moveTo>
                  <a:pt x="9933812" y="2779568"/>
                </a:moveTo>
                <a:lnTo>
                  <a:pt x="9932774" y="2782516"/>
                </a:lnTo>
                <a:cubicBezTo>
                  <a:pt x="9925094" y="2812266"/>
                  <a:pt x="9925222" y="2843438"/>
                  <a:pt x="9933348" y="2873675"/>
                </a:cubicBezTo>
                <a:cubicBezTo>
                  <a:pt x="9937592" y="2890921"/>
                  <a:pt x="9936238" y="2907712"/>
                  <a:pt x="9932086" y="2924279"/>
                </a:cubicBezTo>
                <a:cubicBezTo>
                  <a:pt x="9927484" y="2946443"/>
                  <a:pt x="9928251" y="2971857"/>
                  <a:pt x="9919788" y="2989484"/>
                </a:cubicBezTo>
                <a:cubicBezTo>
                  <a:pt x="9916047" y="2996576"/>
                  <a:pt x="9913705" y="3003782"/>
                  <a:pt x="9912175" y="3011031"/>
                </a:cubicBezTo>
                <a:lnTo>
                  <a:pt x="9911693" y="3014865"/>
                </a:lnTo>
                <a:lnTo>
                  <a:pt x="9912896" y="3014972"/>
                </a:lnTo>
                <a:cubicBezTo>
                  <a:pt x="9917907" y="3018994"/>
                  <a:pt x="9920541" y="3026156"/>
                  <a:pt x="9921708" y="3035858"/>
                </a:cubicBezTo>
                <a:cubicBezTo>
                  <a:pt x="9922161" y="3042890"/>
                  <a:pt x="9923591" y="3048229"/>
                  <a:pt x="9924043" y="3055262"/>
                </a:cubicBezTo>
                <a:cubicBezTo>
                  <a:pt x="9924757" y="3057931"/>
                  <a:pt x="9923471" y="3061138"/>
                  <a:pt x="9922974" y="3063953"/>
                </a:cubicBezTo>
                <a:lnTo>
                  <a:pt x="9925792" y="3068834"/>
                </a:lnTo>
                <a:lnTo>
                  <a:pt x="9931255" y="3061495"/>
                </a:lnTo>
                <a:lnTo>
                  <a:pt x="9931147" y="3060680"/>
                </a:lnTo>
                <a:cubicBezTo>
                  <a:pt x="9927445" y="3034906"/>
                  <a:pt x="9923281" y="3004735"/>
                  <a:pt x="9926979" y="2964856"/>
                </a:cubicBezTo>
                <a:cubicBezTo>
                  <a:pt x="9936299" y="2953347"/>
                  <a:pt x="9939863" y="2937178"/>
                  <a:pt x="9946716" y="2952254"/>
                </a:cubicBezTo>
                <a:cubicBezTo>
                  <a:pt x="9947193" y="2919295"/>
                  <a:pt x="9945992" y="2889143"/>
                  <a:pt x="9943644" y="2860593"/>
                </a:cubicBezTo>
                <a:close/>
                <a:moveTo>
                  <a:pt x="9980281" y="2692662"/>
                </a:moveTo>
                <a:lnTo>
                  <a:pt x="9956182" y="2695233"/>
                </a:lnTo>
                <a:lnTo>
                  <a:pt x="9952569" y="2695711"/>
                </a:lnTo>
                <a:lnTo>
                  <a:pt x="9949173" y="2725576"/>
                </a:lnTo>
                <a:cubicBezTo>
                  <a:pt x="9956917" y="2736611"/>
                  <a:pt x="9962178" y="2752185"/>
                  <a:pt x="9965905" y="2770388"/>
                </a:cubicBezTo>
                <a:lnTo>
                  <a:pt x="9967166" y="2780536"/>
                </a:lnTo>
                <a:lnTo>
                  <a:pt x="9980990" y="2700697"/>
                </a:lnTo>
                <a:cubicBezTo>
                  <a:pt x="9976678" y="2695901"/>
                  <a:pt x="9976678" y="2695901"/>
                  <a:pt x="9976678" y="2695901"/>
                </a:cubicBezTo>
                <a:cubicBezTo>
                  <a:pt x="9976678" y="2695901"/>
                  <a:pt x="9977877" y="2694822"/>
                  <a:pt x="9979078" y="2693744"/>
                </a:cubicBezTo>
                <a:close/>
                <a:moveTo>
                  <a:pt x="11688109" y="2658595"/>
                </a:moveTo>
                <a:lnTo>
                  <a:pt x="11684025" y="2659909"/>
                </a:lnTo>
                <a:cubicBezTo>
                  <a:pt x="11677526" y="2660612"/>
                  <a:pt x="11667819" y="2657723"/>
                  <a:pt x="11662931" y="2659661"/>
                </a:cubicBezTo>
                <a:cubicBezTo>
                  <a:pt x="11659309" y="2661429"/>
                  <a:pt x="11657117" y="2664293"/>
                  <a:pt x="11657452" y="2666821"/>
                </a:cubicBezTo>
                <a:cubicBezTo>
                  <a:pt x="11658125" y="2671876"/>
                  <a:pt x="11660986" y="2674067"/>
                  <a:pt x="11663849" y="2676259"/>
                </a:cubicBezTo>
                <a:cubicBezTo>
                  <a:pt x="11688947" y="2690924"/>
                  <a:pt x="11692729" y="2709714"/>
                  <a:pt x="11674857" y="2730098"/>
                </a:cubicBezTo>
                <a:cubicBezTo>
                  <a:pt x="11667945" y="2736162"/>
                  <a:pt x="11671479" y="2743409"/>
                  <a:pt x="11675775" y="2746696"/>
                </a:cubicBezTo>
                <a:cubicBezTo>
                  <a:pt x="11679711" y="2749710"/>
                  <a:pt x="11684032" y="2752591"/>
                  <a:pt x="11687819" y="2755524"/>
                </a:cubicBezTo>
                <a:lnTo>
                  <a:pt x="11695035" y="2762989"/>
                </a:lnTo>
                <a:lnTo>
                  <a:pt x="11690033" y="2732688"/>
                </a:lnTo>
                <a:cubicBezTo>
                  <a:pt x="11687459" y="2716777"/>
                  <a:pt x="11685066" y="2700279"/>
                  <a:pt x="11683579" y="2683533"/>
                </a:cubicBezTo>
                <a:cubicBezTo>
                  <a:pt x="11686080" y="2681284"/>
                  <a:pt x="11687584" y="2675411"/>
                  <a:pt x="11688239" y="2667335"/>
                </a:cubicBezTo>
                <a:close/>
                <a:moveTo>
                  <a:pt x="11687651" y="2636810"/>
                </a:moveTo>
                <a:lnTo>
                  <a:pt x="11685859" y="2638603"/>
                </a:lnTo>
                <a:lnTo>
                  <a:pt x="11687887" y="2643756"/>
                </a:lnTo>
                <a:lnTo>
                  <a:pt x="11687801" y="2637919"/>
                </a:lnTo>
                <a:close/>
                <a:moveTo>
                  <a:pt x="2032739" y="1955300"/>
                </a:moveTo>
                <a:lnTo>
                  <a:pt x="2026371" y="1970330"/>
                </a:lnTo>
                <a:lnTo>
                  <a:pt x="2022653" y="1994593"/>
                </a:lnTo>
                <a:lnTo>
                  <a:pt x="2035187" y="2021448"/>
                </a:lnTo>
                <a:cubicBezTo>
                  <a:pt x="2038740" y="2029705"/>
                  <a:pt x="2041906" y="2038022"/>
                  <a:pt x="2044326" y="2046472"/>
                </a:cubicBezTo>
                <a:lnTo>
                  <a:pt x="2045592" y="2053495"/>
                </a:lnTo>
                <a:lnTo>
                  <a:pt x="2052441" y="2061861"/>
                </a:lnTo>
                <a:lnTo>
                  <a:pt x="2057163" y="2047934"/>
                </a:lnTo>
                <a:cubicBezTo>
                  <a:pt x="2061809" y="2036162"/>
                  <a:pt x="2065944" y="2024172"/>
                  <a:pt x="2058562" y="2010899"/>
                </a:cubicBezTo>
                <a:cubicBezTo>
                  <a:pt x="2048722" y="1993200"/>
                  <a:pt x="2050076" y="1976409"/>
                  <a:pt x="2064136" y="1959234"/>
                </a:cubicBezTo>
                <a:close/>
                <a:moveTo>
                  <a:pt x="7162660" y="1692427"/>
                </a:moveTo>
                <a:lnTo>
                  <a:pt x="7154617" y="1693285"/>
                </a:lnTo>
                <a:lnTo>
                  <a:pt x="7151004" y="1693763"/>
                </a:lnTo>
                <a:lnTo>
                  <a:pt x="7149019" y="1711222"/>
                </a:lnTo>
                <a:lnTo>
                  <a:pt x="7168560" y="1761503"/>
                </a:lnTo>
                <a:lnTo>
                  <a:pt x="7168964" y="1759166"/>
                </a:lnTo>
                <a:lnTo>
                  <a:pt x="7156877" y="1729965"/>
                </a:lnTo>
                <a:cubicBezTo>
                  <a:pt x="7155596" y="1713692"/>
                  <a:pt x="7159130" y="1706589"/>
                  <a:pt x="7161826" y="1697507"/>
                </a:cubicBezTo>
                <a:close/>
                <a:moveTo>
                  <a:pt x="8886544" y="1656647"/>
                </a:moveTo>
                <a:lnTo>
                  <a:pt x="8882459" y="1657961"/>
                </a:lnTo>
                <a:cubicBezTo>
                  <a:pt x="8875961" y="1658664"/>
                  <a:pt x="8866254" y="1655775"/>
                  <a:pt x="8861367" y="1657713"/>
                </a:cubicBezTo>
                <a:cubicBezTo>
                  <a:pt x="8857743" y="1659481"/>
                  <a:pt x="8855551" y="1662345"/>
                  <a:pt x="8855887" y="1664873"/>
                </a:cubicBezTo>
                <a:cubicBezTo>
                  <a:pt x="8856559" y="1669928"/>
                  <a:pt x="8859421" y="1672119"/>
                  <a:pt x="8862284" y="1674311"/>
                </a:cubicBezTo>
                <a:cubicBezTo>
                  <a:pt x="8887383" y="1688976"/>
                  <a:pt x="8891164" y="1707766"/>
                  <a:pt x="8873292" y="1728150"/>
                </a:cubicBezTo>
                <a:cubicBezTo>
                  <a:pt x="8866380" y="1734214"/>
                  <a:pt x="8869915" y="1741461"/>
                  <a:pt x="8874210" y="1744748"/>
                </a:cubicBezTo>
                <a:lnTo>
                  <a:pt x="8879358" y="1748522"/>
                </a:lnTo>
                <a:lnTo>
                  <a:pt x="8886640" y="1716811"/>
                </a:lnTo>
                <a:lnTo>
                  <a:pt x="8882015" y="1681585"/>
                </a:lnTo>
                <a:cubicBezTo>
                  <a:pt x="8884515" y="1679337"/>
                  <a:pt x="8886019" y="1673463"/>
                  <a:pt x="8886675" y="1665387"/>
                </a:cubicBezTo>
                <a:close/>
                <a:moveTo>
                  <a:pt x="8886086" y="1634862"/>
                </a:moveTo>
                <a:lnTo>
                  <a:pt x="8884294" y="1636656"/>
                </a:lnTo>
                <a:lnTo>
                  <a:pt x="8886321" y="1641808"/>
                </a:lnTo>
                <a:lnTo>
                  <a:pt x="8886236" y="1635971"/>
                </a:lnTo>
                <a:close/>
                <a:moveTo>
                  <a:pt x="7240756" y="1560205"/>
                </a:moveTo>
                <a:lnTo>
                  <a:pt x="7237261" y="1604335"/>
                </a:lnTo>
                <a:cubicBezTo>
                  <a:pt x="7238525" y="1613897"/>
                  <a:pt x="7229187" y="1625812"/>
                  <a:pt x="7236752" y="1630979"/>
                </a:cubicBezTo>
                <a:lnTo>
                  <a:pt x="7238545" y="1633334"/>
                </a:lnTo>
                <a:lnTo>
                  <a:pt x="7244807" y="1602548"/>
                </a:lnTo>
                <a:lnTo>
                  <a:pt x="7244248" y="1598761"/>
                </a:lnTo>
                <a:close/>
                <a:moveTo>
                  <a:pt x="7204169" y="1431591"/>
                </a:moveTo>
                <a:cubicBezTo>
                  <a:pt x="7196461" y="1433014"/>
                  <a:pt x="7196990" y="1442828"/>
                  <a:pt x="7195347" y="1450090"/>
                </a:cubicBezTo>
                <a:cubicBezTo>
                  <a:pt x="7192482" y="1468169"/>
                  <a:pt x="7199299" y="1488440"/>
                  <a:pt x="7188038" y="1505840"/>
                </a:cubicBezTo>
                <a:cubicBezTo>
                  <a:pt x="7184787" y="1511210"/>
                  <a:pt x="7188422" y="1518547"/>
                  <a:pt x="7193793" y="1521798"/>
                </a:cubicBezTo>
                <a:cubicBezTo>
                  <a:pt x="7208622" y="1530041"/>
                  <a:pt x="7204922" y="1541009"/>
                  <a:pt x="7198196" y="1554551"/>
                </a:cubicBezTo>
                <a:cubicBezTo>
                  <a:pt x="7196008" y="1564232"/>
                  <a:pt x="7172941" y="1570818"/>
                  <a:pt x="7192690" y="1587910"/>
                </a:cubicBezTo>
                <a:lnTo>
                  <a:pt x="7194724" y="1593374"/>
                </a:lnTo>
                <a:lnTo>
                  <a:pt x="7198483" y="1583849"/>
                </a:lnTo>
                <a:cubicBezTo>
                  <a:pt x="7209729" y="1561240"/>
                  <a:pt x="7226322" y="1539581"/>
                  <a:pt x="7231134" y="1514978"/>
                </a:cubicBezTo>
                <a:lnTo>
                  <a:pt x="7231445" y="1514222"/>
                </a:lnTo>
                <a:lnTo>
                  <a:pt x="7221493" y="1481007"/>
                </a:lnTo>
                <a:lnTo>
                  <a:pt x="7211971" y="1432871"/>
                </a:lnTo>
                <a:close/>
                <a:moveTo>
                  <a:pt x="5599548" y="829458"/>
                </a:moveTo>
                <a:lnTo>
                  <a:pt x="5593180" y="844488"/>
                </a:lnTo>
                <a:lnTo>
                  <a:pt x="5589462" y="868751"/>
                </a:lnTo>
                <a:lnTo>
                  <a:pt x="5601996" y="895606"/>
                </a:lnTo>
                <a:cubicBezTo>
                  <a:pt x="5605549" y="903863"/>
                  <a:pt x="5608715" y="912180"/>
                  <a:pt x="5611134" y="920630"/>
                </a:cubicBezTo>
                <a:lnTo>
                  <a:pt x="5612401" y="927653"/>
                </a:lnTo>
                <a:lnTo>
                  <a:pt x="5619250" y="936018"/>
                </a:lnTo>
                <a:lnTo>
                  <a:pt x="5623971" y="922092"/>
                </a:lnTo>
                <a:cubicBezTo>
                  <a:pt x="5628617" y="910320"/>
                  <a:pt x="5632753" y="898330"/>
                  <a:pt x="5625371" y="885057"/>
                </a:cubicBezTo>
                <a:cubicBezTo>
                  <a:pt x="5615531" y="867358"/>
                  <a:pt x="5616884" y="850567"/>
                  <a:pt x="5630945" y="833392"/>
                </a:cubicBezTo>
                <a:close/>
                <a:moveTo>
                  <a:pt x="6558678" y="296"/>
                </a:moveTo>
                <a:cubicBezTo>
                  <a:pt x="6563717" y="-1056"/>
                  <a:pt x="6569788" y="2251"/>
                  <a:pt x="6577620" y="9928"/>
                </a:cubicBezTo>
                <a:cubicBezTo>
                  <a:pt x="6582992" y="13178"/>
                  <a:pt x="6584054" y="17491"/>
                  <a:pt x="6591163" y="16657"/>
                </a:cubicBezTo>
                <a:cubicBezTo>
                  <a:pt x="6614228" y="10071"/>
                  <a:pt x="6634655" y="18766"/>
                  <a:pt x="6636934" y="42895"/>
                </a:cubicBezTo>
                <a:cubicBezTo>
                  <a:pt x="6643461" y="84270"/>
                  <a:pt x="6649984" y="125645"/>
                  <a:pt x="6638203" y="166947"/>
                </a:cubicBezTo>
                <a:cubicBezTo>
                  <a:pt x="6634503" y="177915"/>
                  <a:pt x="6630802" y="188884"/>
                  <a:pt x="6634210" y="199019"/>
                </a:cubicBezTo>
                <a:cubicBezTo>
                  <a:pt x="6648680" y="246671"/>
                  <a:pt x="6647418" y="297275"/>
                  <a:pt x="6646381" y="345079"/>
                </a:cubicBezTo>
                <a:cubicBezTo>
                  <a:pt x="6644350" y="370269"/>
                  <a:pt x="6645118" y="395685"/>
                  <a:pt x="6671978" y="411943"/>
                </a:cubicBezTo>
                <a:cubicBezTo>
                  <a:pt x="6679922" y="418218"/>
                  <a:pt x="6681819" y="429640"/>
                  <a:pt x="6680917" y="440835"/>
                </a:cubicBezTo>
                <a:cubicBezTo>
                  <a:pt x="6679178" y="444920"/>
                  <a:pt x="6680239" y="449231"/>
                  <a:pt x="6685837" y="449684"/>
                </a:cubicBezTo>
                <a:cubicBezTo>
                  <a:pt x="6690147" y="448624"/>
                  <a:pt x="6693171" y="446052"/>
                  <a:pt x="6693398" y="443254"/>
                </a:cubicBezTo>
                <a:cubicBezTo>
                  <a:pt x="6694591" y="410955"/>
                  <a:pt x="6694276" y="379942"/>
                  <a:pt x="6706666" y="348548"/>
                </a:cubicBezTo>
                <a:cubicBezTo>
                  <a:pt x="6683574" y="303016"/>
                  <a:pt x="6707228" y="254223"/>
                  <a:pt x="6698356" y="207025"/>
                </a:cubicBezTo>
                <a:cubicBezTo>
                  <a:pt x="6698581" y="204226"/>
                  <a:pt x="6697294" y="202713"/>
                  <a:pt x="6697520" y="199914"/>
                </a:cubicBezTo>
                <a:cubicBezTo>
                  <a:pt x="6701221" y="188946"/>
                  <a:pt x="6694178" y="171474"/>
                  <a:pt x="6712708" y="168748"/>
                </a:cubicBezTo>
                <a:cubicBezTo>
                  <a:pt x="6731238" y="166021"/>
                  <a:pt x="6732683" y="183040"/>
                  <a:pt x="6737379" y="194687"/>
                </a:cubicBezTo>
                <a:cubicBezTo>
                  <a:pt x="6745934" y="210873"/>
                  <a:pt x="6748665" y="229404"/>
                  <a:pt x="6745799" y="247484"/>
                </a:cubicBezTo>
                <a:cubicBezTo>
                  <a:pt x="6745213" y="289692"/>
                  <a:pt x="6758847" y="330233"/>
                  <a:pt x="6759773" y="371154"/>
                </a:cubicBezTo>
                <a:cubicBezTo>
                  <a:pt x="6760158" y="383862"/>
                  <a:pt x="6778237" y="386733"/>
                  <a:pt x="6782706" y="401179"/>
                </a:cubicBezTo>
                <a:cubicBezTo>
                  <a:pt x="6788688" y="414339"/>
                  <a:pt x="6797694" y="424927"/>
                  <a:pt x="6816901" y="413805"/>
                </a:cubicBezTo>
                <a:cubicBezTo>
                  <a:pt x="6827260" y="407600"/>
                  <a:pt x="6833242" y="420761"/>
                  <a:pt x="6836651" y="430895"/>
                </a:cubicBezTo>
                <a:cubicBezTo>
                  <a:pt x="6838771" y="439518"/>
                  <a:pt x="6836809" y="446402"/>
                  <a:pt x="6826900" y="447009"/>
                </a:cubicBezTo>
                <a:cubicBezTo>
                  <a:pt x="6821302" y="446556"/>
                  <a:pt x="6812907" y="445878"/>
                  <a:pt x="6812004" y="457072"/>
                </a:cubicBezTo>
                <a:cubicBezTo>
                  <a:pt x="6813517" y="455786"/>
                  <a:pt x="6817601" y="457524"/>
                  <a:pt x="6817601" y="457524"/>
                </a:cubicBezTo>
                <a:cubicBezTo>
                  <a:pt x="6855723" y="456383"/>
                  <a:pt x="6864503" y="469770"/>
                  <a:pt x="6850602" y="502449"/>
                </a:cubicBezTo>
                <a:cubicBezTo>
                  <a:pt x="6846900" y="513417"/>
                  <a:pt x="6830719" y="521968"/>
                  <a:pt x="6836924" y="532332"/>
                </a:cubicBezTo>
                <a:cubicBezTo>
                  <a:pt x="6849339" y="553054"/>
                  <a:pt x="6855705" y="578922"/>
                  <a:pt x="6874168" y="594500"/>
                </a:cubicBezTo>
                <a:cubicBezTo>
                  <a:pt x="6882112" y="600776"/>
                  <a:pt x="6890283" y="604254"/>
                  <a:pt x="6889381" y="615449"/>
                </a:cubicBezTo>
                <a:cubicBezTo>
                  <a:pt x="6889313" y="633755"/>
                  <a:pt x="6902471" y="627777"/>
                  <a:pt x="6909806" y="624145"/>
                </a:cubicBezTo>
                <a:cubicBezTo>
                  <a:pt x="6922966" y="618166"/>
                  <a:pt x="6921361" y="585641"/>
                  <a:pt x="6909331" y="577625"/>
                </a:cubicBezTo>
                <a:cubicBezTo>
                  <a:pt x="6899874" y="572635"/>
                  <a:pt x="6896014" y="568097"/>
                  <a:pt x="6896917" y="556902"/>
                </a:cubicBezTo>
                <a:cubicBezTo>
                  <a:pt x="6897820" y="545707"/>
                  <a:pt x="6904996" y="526569"/>
                  <a:pt x="6880417" y="534441"/>
                </a:cubicBezTo>
                <a:cubicBezTo>
                  <a:pt x="6876106" y="535498"/>
                  <a:pt x="6875045" y="531188"/>
                  <a:pt x="6873984" y="526876"/>
                </a:cubicBezTo>
                <a:cubicBezTo>
                  <a:pt x="6879649" y="509025"/>
                  <a:pt x="6900075" y="517719"/>
                  <a:pt x="6910886" y="505917"/>
                </a:cubicBezTo>
                <a:cubicBezTo>
                  <a:pt x="6916934" y="500772"/>
                  <a:pt x="6918831" y="512194"/>
                  <a:pt x="6922466" y="519531"/>
                </a:cubicBezTo>
                <a:cubicBezTo>
                  <a:pt x="6929733" y="534203"/>
                  <a:pt x="6926642" y="555080"/>
                  <a:pt x="6945781" y="562263"/>
                </a:cubicBezTo>
                <a:cubicBezTo>
                  <a:pt x="6948581" y="562489"/>
                  <a:pt x="6949642" y="566802"/>
                  <a:pt x="6949417" y="569599"/>
                </a:cubicBezTo>
                <a:cubicBezTo>
                  <a:pt x="6937861" y="608103"/>
                  <a:pt x="6976525" y="635175"/>
                  <a:pt x="6975105" y="670273"/>
                </a:cubicBezTo>
                <a:cubicBezTo>
                  <a:pt x="6974428" y="678669"/>
                  <a:pt x="6978061" y="686006"/>
                  <a:pt x="6977384" y="694400"/>
                </a:cubicBezTo>
                <a:cubicBezTo>
                  <a:pt x="6972555" y="719365"/>
                  <a:pt x="6977860" y="740921"/>
                  <a:pt x="6984451" y="763991"/>
                </a:cubicBezTo>
                <a:cubicBezTo>
                  <a:pt x="6986799" y="769815"/>
                  <a:pt x="6986347" y="775412"/>
                  <a:pt x="6988695" y="781236"/>
                </a:cubicBezTo>
                <a:cubicBezTo>
                  <a:pt x="6997701" y="791823"/>
                  <a:pt x="6962087" y="814296"/>
                  <a:pt x="6999756" y="818752"/>
                </a:cubicBezTo>
                <a:cubicBezTo>
                  <a:pt x="7015036" y="821396"/>
                  <a:pt x="7025103" y="836296"/>
                  <a:pt x="7046206" y="836594"/>
                </a:cubicBezTo>
                <a:cubicBezTo>
                  <a:pt x="7070108" y="837119"/>
                  <a:pt x="7088571" y="852698"/>
                  <a:pt x="7092137" y="878339"/>
                </a:cubicBezTo>
                <a:cubicBezTo>
                  <a:pt x="7102004" y="948153"/>
                  <a:pt x="7114667" y="1018194"/>
                  <a:pt x="7113113" y="1089903"/>
                </a:cubicBezTo>
                <a:cubicBezTo>
                  <a:pt x="7112595" y="1113805"/>
                  <a:pt x="7110564" y="1138995"/>
                  <a:pt x="7112845" y="1163124"/>
                </a:cubicBezTo>
                <a:cubicBezTo>
                  <a:pt x="7115576" y="1181654"/>
                  <a:pt x="7104089" y="1201854"/>
                  <a:pt x="7098424" y="1219706"/>
                </a:cubicBezTo>
                <a:cubicBezTo>
                  <a:pt x="7094949" y="1227877"/>
                  <a:pt x="7094272" y="1236273"/>
                  <a:pt x="7099193" y="1245122"/>
                </a:cubicBezTo>
                <a:cubicBezTo>
                  <a:pt x="7111765" y="1281351"/>
                  <a:pt x="7118741" y="1317128"/>
                  <a:pt x="7123754" y="1359788"/>
                </a:cubicBezTo>
                <a:cubicBezTo>
                  <a:pt x="7137138" y="1351011"/>
                  <a:pt x="7150295" y="1345035"/>
                  <a:pt x="7162167" y="1337544"/>
                </a:cubicBezTo>
                <a:cubicBezTo>
                  <a:pt x="7169501" y="1333911"/>
                  <a:pt x="7174264" y="1327255"/>
                  <a:pt x="7171917" y="1321429"/>
                </a:cubicBezTo>
                <a:cubicBezTo>
                  <a:pt x="7157381" y="1292083"/>
                  <a:pt x="7181642" y="1253199"/>
                  <a:pt x="7151374" y="1226807"/>
                </a:cubicBezTo>
                <a:cubicBezTo>
                  <a:pt x="7160063" y="1206381"/>
                  <a:pt x="7122685" y="1180822"/>
                  <a:pt x="7158300" y="1158349"/>
                </a:cubicBezTo>
                <a:cubicBezTo>
                  <a:pt x="7168659" y="1152145"/>
                  <a:pt x="7157307" y="1135734"/>
                  <a:pt x="7159722" y="1123252"/>
                </a:cubicBezTo>
                <a:cubicBezTo>
                  <a:pt x="7169380" y="1073326"/>
                  <a:pt x="7156197" y="1027188"/>
                  <a:pt x="7130082" y="984230"/>
                </a:cubicBezTo>
                <a:cubicBezTo>
                  <a:pt x="7122813" y="969557"/>
                  <a:pt x="7123716" y="958361"/>
                  <a:pt x="7135813" y="948071"/>
                </a:cubicBezTo>
                <a:cubicBezTo>
                  <a:pt x="7160324" y="958506"/>
                  <a:pt x="7169941" y="979001"/>
                  <a:pt x="7174795" y="1006156"/>
                </a:cubicBezTo>
                <a:cubicBezTo>
                  <a:pt x="7179197" y="1038908"/>
                  <a:pt x="7199330" y="1068707"/>
                  <a:pt x="7212354" y="1099340"/>
                </a:cubicBezTo>
                <a:cubicBezTo>
                  <a:pt x="7223256" y="1121349"/>
                  <a:pt x="7227274" y="1141392"/>
                  <a:pt x="7219647" y="1166128"/>
                </a:cubicBezTo>
                <a:cubicBezTo>
                  <a:pt x="7210056" y="1197748"/>
                  <a:pt x="7225652" y="1231406"/>
                  <a:pt x="7220145" y="1264765"/>
                </a:cubicBezTo>
                <a:cubicBezTo>
                  <a:pt x="7221208" y="1269075"/>
                  <a:pt x="7223556" y="1274901"/>
                  <a:pt x="7220531" y="1277472"/>
                </a:cubicBezTo>
                <a:cubicBezTo>
                  <a:pt x="7199135" y="1298279"/>
                  <a:pt x="7217146" y="1319454"/>
                  <a:pt x="7221165" y="1339498"/>
                </a:cubicBezTo>
                <a:lnTo>
                  <a:pt x="7216325" y="1399545"/>
                </a:lnTo>
                <a:lnTo>
                  <a:pt x="7224311" y="1368424"/>
                </a:lnTo>
                <a:cubicBezTo>
                  <a:pt x="7228421" y="1361267"/>
                  <a:pt x="7228688" y="1356662"/>
                  <a:pt x="7239686" y="1358221"/>
                </a:cubicBezTo>
                <a:cubicBezTo>
                  <a:pt x="7279834" y="1367002"/>
                  <a:pt x="7280861" y="1365213"/>
                  <a:pt x="7269179" y="1327575"/>
                </a:cubicBezTo>
                <a:cubicBezTo>
                  <a:pt x="7266629" y="1323730"/>
                  <a:pt x="7265107" y="1318099"/>
                  <a:pt x="7262558" y="1314254"/>
                </a:cubicBezTo>
                <a:cubicBezTo>
                  <a:pt x="7260274" y="1305806"/>
                  <a:pt x="7247754" y="1298615"/>
                  <a:pt x="7258259" y="1292752"/>
                </a:cubicBezTo>
                <a:cubicBezTo>
                  <a:pt x="7268760" y="1286889"/>
                  <a:pt x="7275649" y="1295602"/>
                  <a:pt x="7279722" y="1305079"/>
                </a:cubicBezTo>
                <a:lnTo>
                  <a:pt x="7280847" y="1308871"/>
                </a:lnTo>
                <a:lnTo>
                  <a:pt x="7282076" y="1291178"/>
                </a:lnTo>
                <a:cubicBezTo>
                  <a:pt x="7283319" y="1270274"/>
                  <a:pt x="7285057" y="1249464"/>
                  <a:pt x="7289407" y="1228950"/>
                </a:cubicBezTo>
                <a:cubicBezTo>
                  <a:pt x="7298443" y="1190449"/>
                  <a:pt x="7281195" y="1147729"/>
                  <a:pt x="7302106" y="1111506"/>
                </a:cubicBezTo>
                <a:cubicBezTo>
                  <a:pt x="7304299" y="1108643"/>
                  <a:pt x="7302532" y="1105020"/>
                  <a:pt x="7302196" y="1102492"/>
                </a:cubicBezTo>
                <a:cubicBezTo>
                  <a:pt x="7303894" y="1076543"/>
                  <a:pt x="7296915" y="1053033"/>
                  <a:pt x="7286312" y="1031295"/>
                </a:cubicBezTo>
                <a:cubicBezTo>
                  <a:pt x="7277140" y="1010650"/>
                  <a:pt x="7280181" y="994812"/>
                  <a:pt x="7297627" y="980915"/>
                </a:cubicBezTo>
                <a:cubicBezTo>
                  <a:pt x="7303442" y="976283"/>
                  <a:pt x="7311786" y="971314"/>
                  <a:pt x="7312211" y="964827"/>
                </a:cubicBezTo>
                <a:cubicBezTo>
                  <a:pt x="7309862" y="947133"/>
                  <a:pt x="7340193" y="943098"/>
                  <a:pt x="7329588" y="921358"/>
                </a:cubicBezTo>
                <a:cubicBezTo>
                  <a:pt x="7332116" y="921021"/>
                  <a:pt x="7333212" y="919589"/>
                  <a:pt x="7335740" y="919253"/>
                </a:cubicBezTo>
                <a:cubicBezTo>
                  <a:pt x="7347282" y="919003"/>
                  <a:pt x="7345179" y="912852"/>
                  <a:pt x="7344171" y="905269"/>
                </a:cubicBezTo>
                <a:cubicBezTo>
                  <a:pt x="7343925" y="893726"/>
                  <a:pt x="7341486" y="885048"/>
                  <a:pt x="7359180" y="882695"/>
                </a:cubicBezTo>
                <a:cubicBezTo>
                  <a:pt x="7367859" y="880253"/>
                  <a:pt x="7381680" y="868125"/>
                  <a:pt x="7387161" y="860964"/>
                </a:cubicBezTo>
                <a:cubicBezTo>
                  <a:pt x="7398457" y="849173"/>
                  <a:pt x="7415902" y="835274"/>
                  <a:pt x="7408924" y="811768"/>
                </a:cubicBezTo>
                <a:cubicBezTo>
                  <a:pt x="7408252" y="806712"/>
                  <a:pt x="7412301" y="798457"/>
                  <a:pt x="7415588" y="794162"/>
                </a:cubicBezTo>
                <a:cubicBezTo>
                  <a:pt x="7432028" y="772682"/>
                  <a:pt x="7440213" y="747156"/>
                  <a:pt x="7448398" y="721629"/>
                </a:cubicBezTo>
                <a:cubicBezTo>
                  <a:pt x="7456920" y="698630"/>
                  <a:pt x="7467967" y="675296"/>
                  <a:pt x="7487271" y="656008"/>
                </a:cubicBezTo>
                <a:cubicBezTo>
                  <a:pt x="7493087" y="651375"/>
                  <a:pt x="7491654" y="650280"/>
                  <a:pt x="7489551" y="644128"/>
                </a:cubicBezTo>
                <a:cubicBezTo>
                  <a:pt x="7483578" y="628203"/>
                  <a:pt x="7494025" y="629388"/>
                  <a:pt x="7504471" y="630568"/>
                </a:cubicBezTo>
                <a:cubicBezTo>
                  <a:pt x="7510957" y="630992"/>
                  <a:pt x="7514828" y="640765"/>
                  <a:pt x="7524266" y="634365"/>
                </a:cubicBezTo>
                <a:cubicBezTo>
                  <a:pt x="7519972" y="631079"/>
                  <a:pt x="7519635" y="628551"/>
                  <a:pt x="7516773" y="626360"/>
                </a:cubicBezTo>
                <a:cubicBezTo>
                  <a:pt x="7509279" y="618353"/>
                  <a:pt x="7496730" y="611020"/>
                  <a:pt x="7504401" y="600996"/>
                </a:cubicBezTo>
                <a:cubicBezTo>
                  <a:pt x="7513506" y="592069"/>
                  <a:pt x="7528247" y="596537"/>
                  <a:pt x="7538604" y="606735"/>
                </a:cubicBezTo>
                <a:cubicBezTo>
                  <a:pt x="7547192" y="613308"/>
                  <a:pt x="7552158" y="621651"/>
                  <a:pt x="7543391" y="633107"/>
                </a:cubicBezTo>
                <a:cubicBezTo>
                  <a:pt x="7539007" y="638833"/>
                  <a:pt x="7536391" y="648186"/>
                  <a:pt x="7547171" y="651896"/>
                </a:cubicBezTo>
                <a:cubicBezTo>
                  <a:pt x="7553994" y="654847"/>
                  <a:pt x="7561576" y="653838"/>
                  <a:pt x="7565624" y="645581"/>
                </a:cubicBezTo>
                <a:cubicBezTo>
                  <a:pt x="7567480" y="640192"/>
                  <a:pt x="7567905" y="633704"/>
                  <a:pt x="7575824" y="635222"/>
                </a:cubicBezTo>
                <a:cubicBezTo>
                  <a:pt x="7582647" y="638172"/>
                  <a:pt x="7584749" y="644324"/>
                  <a:pt x="7584325" y="650810"/>
                </a:cubicBezTo>
                <a:cubicBezTo>
                  <a:pt x="7584727" y="682909"/>
                  <a:pt x="7604683" y="707265"/>
                  <a:pt x="7624210" y="738106"/>
                </a:cubicBezTo>
                <a:cubicBezTo>
                  <a:pt x="7629622" y="701374"/>
                  <a:pt x="7642527" y="672648"/>
                  <a:pt x="7639594" y="640884"/>
                </a:cubicBezTo>
                <a:cubicBezTo>
                  <a:pt x="7639437" y="620326"/>
                  <a:pt x="7651315" y="622605"/>
                  <a:pt x="7663192" y="624882"/>
                </a:cubicBezTo>
                <a:cubicBezTo>
                  <a:pt x="7673974" y="628593"/>
                  <a:pt x="7679276" y="639462"/>
                  <a:pt x="7683145" y="649236"/>
                </a:cubicBezTo>
                <a:cubicBezTo>
                  <a:pt x="7689790" y="670218"/>
                  <a:pt x="7696433" y="691197"/>
                  <a:pt x="7704508" y="713274"/>
                </a:cubicBezTo>
                <a:cubicBezTo>
                  <a:pt x="7716454" y="745124"/>
                  <a:pt x="7732024" y="775207"/>
                  <a:pt x="7730236" y="810171"/>
                </a:cubicBezTo>
                <a:cubicBezTo>
                  <a:pt x="7730147" y="819184"/>
                  <a:pt x="7733682" y="826432"/>
                  <a:pt x="7739409" y="830814"/>
                </a:cubicBezTo>
                <a:cubicBezTo>
                  <a:pt x="7770567" y="852391"/>
                  <a:pt x="7776027" y="883819"/>
                  <a:pt x="7779293" y="918110"/>
                </a:cubicBezTo>
                <a:cubicBezTo>
                  <a:pt x="7782730" y="953665"/>
                  <a:pt x="7789323" y="988800"/>
                  <a:pt x="7797181" y="1023766"/>
                </a:cubicBezTo>
                <a:lnTo>
                  <a:pt x="7817786" y="1108420"/>
                </a:lnTo>
                <a:lnTo>
                  <a:pt x="7816279" y="1096971"/>
                </a:lnTo>
                <a:cubicBezTo>
                  <a:pt x="7814179" y="1086145"/>
                  <a:pt x="7811219" y="1074678"/>
                  <a:pt x="7807104" y="1062554"/>
                </a:cubicBezTo>
                <a:cubicBezTo>
                  <a:pt x="7808625" y="1034061"/>
                  <a:pt x="7822620" y="1039564"/>
                  <a:pt x="7820151" y="996574"/>
                </a:cubicBezTo>
                <a:cubicBezTo>
                  <a:pt x="7812175" y="967577"/>
                  <a:pt x="7801663" y="986068"/>
                  <a:pt x="7799197" y="943077"/>
                </a:cubicBezTo>
                <a:cubicBezTo>
                  <a:pt x="7810723" y="905590"/>
                  <a:pt x="7790275" y="842595"/>
                  <a:pt x="7784327" y="775609"/>
                </a:cubicBezTo>
                <a:cubicBezTo>
                  <a:pt x="7794332" y="766614"/>
                  <a:pt x="7788385" y="699627"/>
                  <a:pt x="7775912" y="665630"/>
                </a:cubicBezTo>
                <a:cubicBezTo>
                  <a:pt x="7775406" y="675128"/>
                  <a:pt x="7775406" y="675128"/>
                  <a:pt x="7775406" y="675128"/>
                </a:cubicBezTo>
                <a:cubicBezTo>
                  <a:pt x="7774899" y="684624"/>
                  <a:pt x="7779393" y="689625"/>
                  <a:pt x="7769895" y="689123"/>
                </a:cubicBezTo>
                <a:cubicBezTo>
                  <a:pt x="7769895" y="689123"/>
                  <a:pt x="7770403" y="679624"/>
                  <a:pt x="7765908" y="674625"/>
                </a:cubicBezTo>
                <a:cubicBezTo>
                  <a:pt x="7756410" y="674120"/>
                  <a:pt x="7756410" y="674120"/>
                  <a:pt x="7756410" y="674120"/>
                </a:cubicBezTo>
                <a:cubicBezTo>
                  <a:pt x="7748434" y="645123"/>
                  <a:pt x="7763441" y="631632"/>
                  <a:pt x="7762427" y="650627"/>
                </a:cubicBezTo>
                <a:cubicBezTo>
                  <a:pt x="7762934" y="641131"/>
                  <a:pt x="7762934" y="641131"/>
                  <a:pt x="7762934" y="641131"/>
                </a:cubicBezTo>
                <a:cubicBezTo>
                  <a:pt x="7763441" y="631632"/>
                  <a:pt x="7768444" y="627136"/>
                  <a:pt x="7768444" y="627136"/>
                </a:cubicBezTo>
                <a:cubicBezTo>
                  <a:pt x="7772939" y="632135"/>
                  <a:pt x="7772432" y="641633"/>
                  <a:pt x="7776927" y="646635"/>
                </a:cubicBezTo>
                <a:cubicBezTo>
                  <a:pt x="7790413" y="661636"/>
                  <a:pt x="7803393" y="686135"/>
                  <a:pt x="7800925" y="643144"/>
                </a:cubicBezTo>
                <a:cubicBezTo>
                  <a:pt x="7815864" y="720133"/>
                  <a:pt x="7822318" y="777622"/>
                  <a:pt x="7819275" y="834608"/>
                </a:cubicBezTo>
                <a:cubicBezTo>
                  <a:pt x="7825731" y="892098"/>
                  <a:pt x="7823195" y="939587"/>
                  <a:pt x="7829142" y="1006574"/>
                </a:cubicBezTo>
                <a:cubicBezTo>
                  <a:pt x="7838641" y="1007078"/>
                  <a:pt x="7834653" y="992579"/>
                  <a:pt x="7844150" y="993083"/>
                </a:cubicBezTo>
                <a:cubicBezTo>
                  <a:pt x="7856115" y="1036577"/>
                  <a:pt x="7859596" y="1060573"/>
                  <a:pt x="7862569" y="1094067"/>
                </a:cubicBezTo>
                <a:lnTo>
                  <a:pt x="7862969" y="1142127"/>
                </a:lnTo>
                <a:lnTo>
                  <a:pt x="7865777" y="1143254"/>
                </a:lnTo>
                <a:cubicBezTo>
                  <a:pt x="7870513" y="1147446"/>
                  <a:pt x="7871794" y="1154672"/>
                  <a:pt x="7868462" y="1163474"/>
                </a:cubicBezTo>
                <a:lnTo>
                  <a:pt x="7864849" y="1182620"/>
                </a:lnTo>
                <a:lnTo>
                  <a:pt x="7865982" y="1208544"/>
                </a:lnTo>
                <a:lnTo>
                  <a:pt x="7864831" y="1211404"/>
                </a:lnTo>
                <a:lnTo>
                  <a:pt x="7865190" y="1216321"/>
                </a:lnTo>
                <a:cubicBezTo>
                  <a:pt x="7868045" y="1232982"/>
                  <a:pt x="7873387" y="1248992"/>
                  <a:pt x="7876832" y="1265253"/>
                </a:cubicBezTo>
                <a:cubicBezTo>
                  <a:pt x="7878386" y="1272120"/>
                  <a:pt x="7879941" y="1278987"/>
                  <a:pt x="7883140" y="1283706"/>
                </a:cubicBezTo>
                <a:lnTo>
                  <a:pt x="7883477" y="1283823"/>
                </a:lnTo>
                <a:lnTo>
                  <a:pt x="7883358" y="1280609"/>
                </a:lnTo>
                <a:cubicBezTo>
                  <a:pt x="7884885" y="1270185"/>
                  <a:pt x="7888491" y="1259765"/>
                  <a:pt x="7894656" y="1249031"/>
                </a:cubicBezTo>
                <a:cubicBezTo>
                  <a:pt x="7899280" y="1240980"/>
                  <a:pt x="7904161" y="1232482"/>
                  <a:pt x="7907923" y="1223342"/>
                </a:cubicBezTo>
                <a:lnTo>
                  <a:pt x="7912488" y="1202787"/>
                </a:lnTo>
                <a:lnTo>
                  <a:pt x="7911937" y="1174893"/>
                </a:lnTo>
                <a:cubicBezTo>
                  <a:pt x="7909562" y="1146110"/>
                  <a:pt x="7904797" y="1117484"/>
                  <a:pt x="7895881" y="1089089"/>
                </a:cubicBezTo>
                <a:cubicBezTo>
                  <a:pt x="7894114" y="1085465"/>
                  <a:pt x="7892012" y="1079314"/>
                  <a:pt x="7893868" y="1073922"/>
                </a:cubicBezTo>
                <a:cubicBezTo>
                  <a:pt x="7905430" y="1035085"/>
                  <a:pt x="7893910" y="996748"/>
                  <a:pt x="7897890" y="958920"/>
                </a:cubicBezTo>
                <a:cubicBezTo>
                  <a:pt x="7902204" y="923620"/>
                  <a:pt x="7901464" y="888992"/>
                  <a:pt x="7891711" y="854277"/>
                </a:cubicBezTo>
                <a:cubicBezTo>
                  <a:pt x="7879095" y="817372"/>
                  <a:pt x="7890567" y="787550"/>
                  <a:pt x="7907096" y="757056"/>
                </a:cubicBezTo>
                <a:cubicBezTo>
                  <a:pt x="7911481" y="751328"/>
                  <a:pt x="7912241" y="747368"/>
                  <a:pt x="7921591" y="749984"/>
                </a:cubicBezTo>
                <a:cubicBezTo>
                  <a:pt x="7955367" y="762208"/>
                  <a:pt x="7956462" y="760776"/>
                  <a:pt x="7950668" y="726821"/>
                </a:cubicBezTo>
                <a:cubicBezTo>
                  <a:pt x="7948901" y="723197"/>
                  <a:pt x="7948229" y="718143"/>
                  <a:pt x="7946462" y="714519"/>
                </a:cubicBezTo>
                <a:cubicBezTo>
                  <a:pt x="7945455" y="706936"/>
                  <a:pt x="7935434" y="699267"/>
                  <a:pt x="7945210" y="695393"/>
                </a:cubicBezTo>
                <a:cubicBezTo>
                  <a:pt x="7954982" y="691522"/>
                  <a:pt x="7959950" y="699863"/>
                  <a:pt x="7962388" y="708542"/>
                </a:cubicBezTo>
                <a:cubicBezTo>
                  <a:pt x="7965832" y="724803"/>
                  <a:pt x="7968183" y="742496"/>
                  <a:pt x="7970532" y="760190"/>
                </a:cubicBezTo>
                <a:cubicBezTo>
                  <a:pt x="7971538" y="767773"/>
                  <a:pt x="7970353" y="778220"/>
                  <a:pt x="7982992" y="776539"/>
                </a:cubicBezTo>
                <a:cubicBezTo>
                  <a:pt x="7993102" y="775193"/>
                  <a:pt x="7999252" y="773089"/>
                  <a:pt x="8001534" y="761209"/>
                </a:cubicBezTo>
                <a:cubicBezTo>
                  <a:pt x="8012760" y="719845"/>
                  <a:pt x="8013877" y="679826"/>
                  <a:pt x="8008508" y="639383"/>
                </a:cubicBezTo>
                <a:cubicBezTo>
                  <a:pt x="8005733" y="628177"/>
                  <a:pt x="8005151" y="614107"/>
                  <a:pt x="8017452" y="609897"/>
                </a:cubicBezTo>
                <a:cubicBezTo>
                  <a:pt x="8029755" y="605689"/>
                  <a:pt x="8041544" y="616982"/>
                  <a:pt x="8051564" y="624651"/>
                </a:cubicBezTo>
                <a:cubicBezTo>
                  <a:pt x="8051901" y="627179"/>
                  <a:pt x="8053667" y="630802"/>
                  <a:pt x="8054003" y="633329"/>
                </a:cubicBezTo>
                <a:cubicBezTo>
                  <a:pt x="8057537" y="640576"/>
                  <a:pt x="8063600" y="647486"/>
                  <a:pt x="8072614" y="647573"/>
                </a:cubicBezTo>
                <a:cubicBezTo>
                  <a:pt x="8096033" y="649601"/>
                  <a:pt x="8103437" y="666623"/>
                  <a:pt x="8105786" y="684316"/>
                </a:cubicBezTo>
                <a:cubicBezTo>
                  <a:pt x="8108629" y="725094"/>
                  <a:pt x="8109279" y="768737"/>
                  <a:pt x="8109595" y="809853"/>
                </a:cubicBezTo>
                <a:cubicBezTo>
                  <a:pt x="8110265" y="814907"/>
                  <a:pt x="8109842" y="821395"/>
                  <a:pt x="8110512" y="826450"/>
                </a:cubicBezTo>
                <a:cubicBezTo>
                  <a:pt x="8111183" y="831505"/>
                  <a:pt x="8112190" y="839087"/>
                  <a:pt x="8120107" y="840606"/>
                </a:cubicBezTo>
                <a:cubicBezTo>
                  <a:pt x="8125498" y="842461"/>
                  <a:pt x="8127019" y="834542"/>
                  <a:pt x="8130307" y="830247"/>
                </a:cubicBezTo>
                <a:cubicBezTo>
                  <a:pt x="8138740" y="816263"/>
                  <a:pt x="8145739" y="801184"/>
                  <a:pt x="8154173" y="787201"/>
                </a:cubicBezTo>
                <a:cubicBezTo>
                  <a:pt x="8161845" y="777178"/>
                  <a:pt x="8163791" y="762770"/>
                  <a:pt x="8177189" y="757129"/>
                </a:cubicBezTo>
                <a:cubicBezTo>
                  <a:pt x="8189153" y="750392"/>
                  <a:pt x="8196736" y="749382"/>
                  <a:pt x="8195127" y="766317"/>
                </a:cubicBezTo>
                <a:cubicBezTo>
                  <a:pt x="8192757" y="787212"/>
                  <a:pt x="8202352" y="801368"/>
                  <a:pt x="8222818" y="810220"/>
                </a:cubicBezTo>
                <a:cubicBezTo>
                  <a:pt x="8228813" y="787558"/>
                  <a:pt x="8237671" y="767086"/>
                  <a:pt x="8247959" y="747712"/>
                </a:cubicBezTo>
                <a:lnTo>
                  <a:pt x="8258319" y="729016"/>
                </a:lnTo>
                <a:lnTo>
                  <a:pt x="8262569" y="706804"/>
                </a:lnTo>
                <a:cubicBezTo>
                  <a:pt x="8274779" y="660889"/>
                  <a:pt x="8300828" y="638829"/>
                  <a:pt x="8313799" y="579494"/>
                </a:cubicBezTo>
                <a:cubicBezTo>
                  <a:pt x="8323813" y="584689"/>
                  <a:pt x="8317696" y="606290"/>
                  <a:pt x="8316725" y="625320"/>
                </a:cubicBezTo>
                <a:lnTo>
                  <a:pt x="8317613" y="635458"/>
                </a:lnTo>
                <a:lnTo>
                  <a:pt x="8315475" y="637536"/>
                </a:lnTo>
                <a:cubicBezTo>
                  <a:pt x="8315289" y="638710"/>
                  <a:pt x="8316279" y="640070"/>
                  <a:pt x="8318257" y="642791"/>
                </a:cubicBezTo>
                <a:lnTo>
                  <a:pt x="8317613" y="635458"/>
                </a:lnTo>
                <a:lnTo>
                  <a:pt x="8319739" y="633395"/>
                </a:lnTo>
                <a:cubicBezTo>
                  <a:pt x="8321221" y="624001"/>
                  <a:pt x="8326659" y="620045"/>
                  <a:pt x="8325177" y="629441"/>
                </a:cubicBezTo>
                <a:cubicBezTo>
                  <a:pt x="8325177" y="629441"/>
                  <a:pt x="8327651" y="644276"/>
                  <a:pt x="8322212" y="648231"/>
                </a:cubicBezTo>
                <a:cubicBezTo>
                  <a:pt x="8322212" y="648231"/>
                  <a:pt x="8326169" y="653672"/>
                  <a:pt x="8326169" y="653672"/>
                </a:cubicBezTo>
                <a:cubicBezTo>
                  <a:pt x="8326169" y="653672"/>
                  <a:pt x="8326169" y="653672"/>
                  <a:pt x="8320731" y="657627"/>
                </a:cubicBezTo>
                <a:lnTo>
                  <a:pt x="8321009" y="710717"/>
                </a:lnTo>
                <a:lnTo>
                  <a:pt x="8323938" y="725605"/>
                </a:lnTo>
                <a:cubicBezTo>
                  <a:pt x="8324831" y="732178"/>
                  <a:pt x="8325217" y="738717"/>
                  <a:pt x="8324793" y="745205"/>
                </a:cubicBezTo>
                <a:cubicBezTo>
                  <a:pt x="8321573" y="779074"/>
                  <a:pt x="8336470" y="804101"/>
                  <a:pt x="8352801" y="830224"/>
                </a:cubicBezTo>
                <a:cubicBezTo>
                  <a:pt x="8357431" y="836038"/>
                  <a:pt x="8361725" y="839324"/>
                  <a:pt x="8368637" y="833261"/>
                </a:cubicBezTo>
                <a:cubicBezTo>
                  <a:pt x="8370829" y="830397"/>
                  <a:pt x="8375212" y="824669"/>
                  <a:pt x="8379507" y="827955"/>
                </a:cubicBezTo>
                <a:cubicBezTo>
                  <a:pt x="8385233" y="832338"/>
                  <a:pt x="8382281" y="839162"/>
                  <a:pt x="8381521" y="843121"/>
                </a:cubicBezTo>
                <a:cubicBezTo>
                  <a:pt x="8376287" y="861823"/>
                  <a:pt x="8383357" y="876317"/>
                  <a:pt x="8395480" y="890138"/>
                </a:cubicBezTo>
                <a:cubicBezTo>
                  <a:pt x="8401543" y="897049"/>
                  <a:pt x="8412235" y="909773"/>
                  <a:pt x="8422435" y="899412"/>
                </a:cubicBezTo>
                <a:cubicBezTo>
                  <a:pt x="8429010" y="890821"/>
                  <a:pt x="8433483" y="876078"/>
                  <a:pt x="8427846" y="862681"/>
                </a:cubicBezTo>
                <a:cubicBezTo>
                  <a:pt x="8426078" y="859057"/>
                  <a:pt x="8419256" y="856106"/>
                  <a:pt x="8423640" y="850378"/>
                </a:cubicBezTo>
                <a:cubicBezTo>
                  <a:pt x="8428023" y="844650"/>
                  <a:pt x="8433749" y="849033"/>
                  <a:pt x="8438045" y="852320"/>
                </a:cubicBezTo>
                <a:cubicBezTo>
                  <a:pt x="8455649" y="858981"/>
                  <a:pt x="8468958" y="862355"/>
                  <a:pt x="8476047" y="838261"/>
                </a:cubicBezTo>
                <a:cubicBezTo>
                  <a:pt x="8480185" y="820989"/>
                  <a:pt x="8485417" y="802288"/>
                  <a:pt x="8485596" y="784257"/>
                </a:cubicBezTo>
                <a:cubicBezTo>
                  <a:pt x="8484343" y="765132"/>
                  <a:pt x="8488480" y="747863"/>
                  <a:pt x="8501631" y="730678"/>
                </a:cubicBezTo>
                <a:cubicBezTo>
                  <a:pt x="8511495" y="717790"/>
                  <a:pt x="8522455" y="703471"/>
                  <a:pt x="8525160" y="685104"/>
                </a:cubicBezTo>
                <a:cubicBezTo>
                  <a:pt x="8526681" y="677185"/>
                  <a:pt x="8531400" y="673985"/>
                  <a:pt x="8540415" y="674071"/>
                </a:cubicBezTo>
                <a:cubicBezTo>
                  <a:pt x="8550859" y="675254"/>
                  <a:pt x="8552963" y="681404"/>
                  <a:pt x="8551778" y="691851"/>
                </a:cubicBezTo>
                <a:cubicBezTo>
                  <a:pt x="8541202" y="776859"/>
                  <a:pt x="8556573" y="863557"/>
                  <a:pt x="8553914" y="950084"/>
                </a:cubicBezTo>
                <a:cubicBezTo>
                  <a:pt x="8553736" y="968113"/>
                  <a:pt x="8543784" y="990016"/>
                  <a:pt x="8566353" y="1005019"/>
                </a:cubicBezTo>
                <a:cubicBezTo>
                  <a:pt x="8568880" y="1004683"/>
                  <a:pt x="8567024" y="1010074"/>
                  <a:pt x="8567359" y="1012602"/>
                </a:cubicBezTo>
                <a:cubicBezTo>
                  <a:pt x="8572483" y="1041501"/>
                  <a:pt x="8576175" y="1069305"/>
                  <a:pt x="8570853" y="1097023"/>
                </a:cubicBezTo>
                <a:cubicBezTo>
                  <a:pt x="8568909" y="1111429"/>
                  <a:pt x="8570586" y="1124068"/>
                  <a:pt x="8573695" y="1137802"/>
                </a:cubicBezTo>
                <a:cubicBezTo>
                  <a:pt x="8577565" y="1147576"/>
                  <a:pt x="8586154" y="1154150"/>
                  <a:pt x="8595169" y="1154236"/>
                </a:cubicBezTo>
                <a:cubicBezTo>
                  <a:pt x="8605279" y="1152891"/>
                  <a:pt x="8602840" y="1144214"/>
                  <a:pt x="8605793" y="1137389"/>
                </a:cubicBezTo>
                <a:cubicBezTo>
                  <a:pt x="8616171" y="1109000"/>
                  <a:pt x="8618629" y="1079091"/>
                  <a:pt x="8618562" y="1049518"/>
                </a:cubicBezTo>
                <a:cubicBezTo>
                  <a:pt x="8618829" y="1022474"/>
                  <a:pt x="8646967" y="1021302"/>
                  <a:pt x="8660455" y="1006645"/>
                </a:cubicBezTo>
                <a:cubicBezTo>
                  <a:pt x="8665933" y="999486"/>
                  <a:pt x="8671147" y="1019369"/>
                  <a:pt x="8679401" y="1023417"/>
                </a:cubicBezTo>
                <a:cubicBezTo>
                  <a:pt x="8681593" y="1020553"/>
                  <a:pt x="8686312" y="1017352"/>
                  <a:pt x="8688505" y="1014489"/>
                </a:cubicBezTo>
                <a:cubicBezTo>
                  <a:pt x="8703421" y="1000927"/>
                  <a:pt x="8699395" y="970596"/>
                  <a:pt x="8726102" y="968327"/>
                </a:cubicBezTo>
                <a:cubicBezTo>
                  <a:pt x="8731157" y="967656"/>
                  <a:pt x="8727623" y="960410"/>
                  <a:pt x="8727287" y="957882"/>
                </a:cubicBezTo>
                <a:cubicBezTo>
                  <a:pt x="8725185" y="951732"/>
                  <a:pt x="8720555" y="945917"/>
                  <a:pt x="8727466" y="939853"/>
                </a:cubicBezTo>
                <a:cubicBezTo>
                  <a:pt x="8743548" y="954431"/>
                  <a:pt x="8743548" y="954431"/>
                  <a:pt x="8755268" y="936153"/>
                </a:cubicBezTo>
                <a:cubicBezTo>
                  <a:pt x="8760413" y="926465"/>
                  <a:pt x="8790407" y="919902"/>
                  <a:pt x="8801860" y="928667"/>
                </a:cubicBezTo>
                <a:cubicBezTo>
                  <a:pt x="8821903" y="944007"/>
                  <a:pt x="8838321" y="961113"/>
                  <a:pt x="8833334" y="991358"/>
                </a:cubicBezTo>
                <a:cubicBezTo>
                  <a:pt x="8829019" y="1026659"/>
                  <a:pt x="8837005" y="1057750"/>
                  <a:pt x="8863445" y="1082527"/>
                </a:cubicBezTo>
                <a:cubicBezTo>
                  <a:pt x="8876665" y="1094916"/>
                  <a:pt x="8880111" y="1111177"/>
                  <a:pt x="8875973" y="1128448"/>
                </a:cubicBezTo>
                <a:cubicBezTo>
                  <a:pt x="8874029" y="1142855"/>
                  <a:pt x="8869555" y="1157597"/>
                  <a:pt x="8875527" y="1173522"/>
                </a:cubicBezTo>
                <a:cubicBezTo>
                  <a:pt x="8884276" y="1200653"/>
                  <a:pt x="8883247" y="1231657"/>
                  <a:pt x="8885843" y="1260893"/>
                </a:cubicBezTo>
                <a:cubicBezTo>
                  <a:pt x="8885755" y="1269909"/>
                  <a:pt x="8885665" y="1278924"/>
                  <a:pt x="8877657" y="1286420"/>
                </a:cubicBezTo>
                <a:cubicBezTo>
                  <a:pt x="8864931" y="1297117"/>
                  <a:pt x="8865848" y="1313714"/>
                  <a:pt x="8859945" y="1327361"/>
                </a:cubicBezTo>
                <a:cubicBezTo>
                  <a:pt x="8846950" y="1365103"/>
                  <a:pt x="8889315" y="1383902"/>
                  <a:pt x="8887191" y="1416339"/>
                </a:cubicBezTo>
                <a:cubicBezTo>
                  <a:pt x="8886095" y="1417771"/>
                  <a:pt x="8887527" y="1418866"/>
                  <a:pt x="8887527" y="1418866"/>
                </a:cubicBezTo>
                <a:cubicBezTo>
                  <a:pt x="8916672" y="1425277"/>
                  <a:pt x="8881199" y="1439001"/>
                  <a:pt x="8892651" y="1447766"/>
                </a:cubicBezTo>
                <a:cubicBezTo>
                  <a:pt x="8865184" y="1453993"/>
                  <a:pt x="8883459" y="1465709"/>
                  <a:pt x="8889520" y="1472619"/>
                </a:cubicBezTo>
                <a:cubicBezTo>
                  <a:pt x="8895583" y="1479531"/>
                  <a:pt x="8896588" y="1487113"/>
                  <a:pt x="8899027" y="1495791"/>
                </a:cubicBezTo>
                <a:cubicBezTo>
                  <a:pt x="8899946" y="1512388"/>
                  <a:pt x="8898671" y="1531851"/>
                  <a:pt x="8906499" y="1542385"/>
                </a:cubicBezTo>
                <a:cubicBezTo>
                  <a:pt x="8916097" y="1556541"/>
                  <a:pt x="8914911" y="1566987"/>
                  <a:pt x="8909769" y="1576675"/>
                </a:cubicBezTo>
                <a:lnTo>
                  <a:pt x="8905467" y="1587956"/>
                </a:lnTo>
                <a:lnTo>
                  <a:pt x="8908209" y="1603503"/>
                </a:lnTo>
                <a:lnTo>
                  <a:pt x="8915306" y="1665427"/>
                </a:lnTo>
                <a:lnTo>
                  <a:pt x="8919386" y="1666263"/>
                </a:lnTo>
                <a:cubicBezTo>
                  <a:pt x="8923247" y="1670800"/>
                  <a:pt x="8927333" y="1672539"/>
                  <a:pt x="8933153" y="1670193"/>
                </a:cubicBezTo>
                <a:cubicBezTo>
                  <a:pt x="8962044" y="1661261"/>
                  <a:pt x="8982855" y="1682664"/>
                  <a:pt x="8972203" y="1709973"/>
                </a:cubicBezTo>
                <a:cubicBezTo>
                  <a:pt x="8959813" y="1741367"/>
                  <a:pt x="8958391" y="1776464"/>
                  <a:pt x="8939119" y="1805892"/>
                </a:cubicBezTo>
                <a:cubicBezTo>
                  <a:pt x="8934355" y="1812549"/>
                  <a:pt x="8935191" y="1819660"/>
                  <a:pt x="8941623" y="1827223"/>
                </a:cubicBezTo>
                <a:cubicBezTo>
                  <a:pt x="8951691" y="1842121"/>
                  <a:pt x="8943454" y="1856950"/>
                  <a:pt x="8924924" y="1859675"/>
                </a:cubicBezTo>
                <a:lnTo>
                  <a:pt x="8924047" y="1860020"/>
                </a:lnTo>
                <a:lnTo>
                  <a:pt x="8925096" y="1879832"/>
                </a:lnTo>
                <a:lnTo>
                  <a:pt x="8935014" y="1883028"/>
                </a:lnTo>
                <a:cubicBezTo>
                  <a:pt x="8936566" y="1885619"/>
                  <a:pt x="8935906" y="1889439"/>
                  <a:pt x="8933412" y="1894167"/>
                </a:cubicBezTo>
                <a:cubicBezTo>
                  <a:pt x="8931183" y="1899973"/>
                  <a:pt x="8930551" y="1903443"/>
                  <a:pt x="8930964" y="1905413"/>
                </a:cubicBezTo>
                <a:lnTo>
                  <a:pt x="8933265" y="1906765"/>
                </a:lnTo>
                <a:lnTo>
                  <a:pt x="8934334" y="1905804"/>
                </a:lnTo>
                <a:cubicBezTo>
                  <a:pt x="8935711" y="1902305"/>
                  <a:pt x="8937089" y="1898806"/>
                  <a:pt x="8941839" y="1899058"/>
                </a:cubicBezTo>
                <a:lnTo>
                  <a:pt x="8943461" y="1906052"/>
                </a:lnTo>
                <a:lnTo>
                  <a:pt x="8948013" y="1905208"/>
                </a:lnTo>
                <a:lnTo>
                  <a:pt x="8945682" y="1915628"/>
                </a:lnTo>
                <a:lnTo>
                  <a:pt x="8954419" y="1953302"/>
                </a:lnTo>
                <a:lnTo>
                  <a:pt x="8956373" y="1968949"/>
                </a:lnTo>
                <a:lnTo>
                  <a:pt x="8959616" y="1970938"/>
                </a:lnTo>
                <a:cubicBezTo>
                  <a:pt x="8972324" y="1970556"/>
                  <a:pt x="8989568" y="1966318"/>
                  <a:pt x="8992209" y="1951038"/>
                </a:cubicBezTo>
                <a:cubicBezTo>
                  <a:pt x="8993789" y="1931446"/>
                  <a:pt x="9008074" y="1911474"/>
                  <a:pt x="9006179" y="1900052"/>
                </a:cubicBezTo>
                <a:cubicBezTo>
                  <a:pt x="8997463" y="1868361"/>
                  <a:pt x="9015000" y="1843017"/>
                  <a:pt x="9013170" y="1813290"/>
                </a:cubicBezTo>
                <a:cubicBezTo>
                  <a:pt x="9010507" y="1776454"/>
                  <a:pt x="9031519" y="1742941"/>
                  <a:pt x="9028854" y="1706105"/>
                </a:cubicBezTo>
                <a:cubicBezTo>
                  <a:pt x="9029304" y="1700506"/>
                  <a:pt x="9035353" y="1695362"/>
                  <a:pt x="9039889" y="1691503"/>
                </a:cubicBezTo>
                <a:cubicBezTo>
                  <a:pt x="9046163" y="1683559"/>
                  <a:pt x="9058035" y="1676069"/>
                  <a:pt x="9040408" y="1667599"/>
                </a:cubicBezTo>
                <a:cubicBezTo>
                  <a:pt x="9035035" y="1664349"/>
                  <a:pt x="9036999" y="1657465"/>
                  <a:pt x="9038736" y="1653381"/>
                </a:cubicBezTo>
                <a:cubicBezTo>
                  <a:pt x="9062547" y="1620093"/>
                  <a:pt x="9050200" y="1581063"/>
                  <a:pt x="9060017" y="1546646"/>
                </a:cubicBezTo>
                <a:cubicBezTo>
                  <a:pt x="9072473" y="1496947"/>
                  <a:pt x="9058681" y="1440899"/>
                  <a:pt x="9085133" y="1392334"/>
                </a:cubicBezTo>
                <a:cubicBezTo>
                  <a:pt x="9089894" y="1385675"/>
                  <a:pt x="9090572" y="1377279"/>
                  <a:pt x="9092759" y="1367596"/>
                </a:cubicBezTo>
                <a:cubicBezTo>
                  <a:pt x="9103955" y="1368502"/>
                  <a:pt x="9110388" y="1376066"/>
                  <a:pt x="9123095" y="1375684"/>
                </a:cubicBezTo>
                <a:cubicBezTo>
                  <a:pt x="9144423" y="1373184"/>
                  <a:pt x="9166745" y="1393299"/>
                  <a:pt x="9169026" y="1417431"/>
                </a:cubicBezTo>
                <a:cubicBezTo>
                  <a:pt x="9168960" y="1435735"/>
                  <a:pt x="9161782" y="1454874"/>
                  <a:pt x="9175935" y="1471512"/>
                </a:cubicBezTo>
                <a:cubicBezTo>
                  <a:pt x="9181081" y="1477562"/>
                  <a:pt x="9173520" y="1483993"/>
                  <a:pt x="9170270" y="1489364"/>
                </a:cubicBezTo>
                <a:cubicBezTo>
                  <a:pt x="9157948" y="1502452"/>
                  <a:pt x="9156593" y="1519244"/>
                  <a:pt x="9155240" y="1536038"/>
                </a:cubicBezTo>
                <a:cubicBezTo>
                  <a:pt x="9154113" y="1550032"/>
                  <a:pt x="9154947" y="1557142"/>
                  <a:pt x="9170453" y="1556987"/>
                </a:cubicBezTo>
                <a:cubicBezTo>
                  <a:pt x="9176050" y="1557441"/>
                  <a:pt x="9181423" y="1560691"/>
                  <a:pt x="9180971" y="1566289"/>
                </a:cubicBezTo>
                <a:cubicBezTo>
                  <a:pt x="9181582" y="1576198"/>
                  <a:pt x="9173185" y="1575518"/>
                  <a:pt x="9167587" y="1575066"/>
                </a:cubicBezTo>
                <a:cubicBezTo>
                  <a:pt x="9147771" y="1576280"/>
                  <a:pt x="9146868" y="1587475"/>
                  <a:pt x="9151339" y="1601922"/>
                </a:cubicBezTo>
                <a:cubicBezTo>
                  <a:pt x="9160887" y="1640724"/>
                  <a:pt x="9167635" y="1679300"/>
                  <a:pt x="9164477" y="1718482"/>
                </a:cubicBezTo>
                <a:cubicBezTo>
                  <a:pt x="9164410" y="1736788"/>
                  <a:pt x="9188923" y="1747220"/>
                  <a:pt x="9175923" y="1768705"/>
                </a:cubicBezTo>
                <a:cubicBezTo>
                  <a:pt x="9174410" y="1769991"/>
                  <a:pt x="9182581" y="1773469"/>
                  <a:pt x="9185379" y="1773696"/>
                </a:cubicBezTo>
                <a:cubicBezTo>
                  <a:pt x="9196575" y="1774601"/>
                  <a:pt x="9202623" y="1769458"/>
                  <a:pt x="9206098" y="1761287"/>
                </a:cubicBezTo>
                <a:cubicBezTo>
                  <a:pt x="9209349" y="1755916"/>
                  <a:pt x="9214336" y="1746460"/>
                  <a:pt x="9204653" y="1744267"/>
                </a:cubicBezTo>
                <a:cubicBezTo>
                  <a:pt x="9191111" y="1737539"/>
                  <a:pt x="9196099" y="1728084"/>
                  <a:pt x="9197002" y="1716888"/>
                </a:cubicBezTo>
                <a:cubicBezTo>
                  <a:pt x="9204020" y="1682243"/>
                  <a:pt x="9220720" y="1649790"/>
                  <a:pt x="9215257" y="1612725"/>
                </a:cubicBezTo>
                <a:cubicBezTo>
                  <a:pt x="9213360" y="1601305"/>
                  <a:pt x="9221983" y="1599186"/>
                  <a:pt x="9229317" y="1595552"/>
                </a:cubicBezTo>
                <a:cubicBezTo>
                  <a:pt x="9246560" y="1591313"/>
                  <a:pt x="9250262" y="1580344"/>
                  <a:pt x="9248818" y="1563326"/>
                </a:cubicBezTo>
                <a:cubicBezTo>
                  <a:pt x="9246763" y="1536398"/>
                  <a:pt x="9257347" y="1527395"/>
                  <a:pt x="9284883" y="1535256"/>
                </a:cubicBezTo>
                <a:cubicBezTo>
                  <a:pt x="9297364" y="1537674"/>
                  <a:pt x="9293729" y="1530337"/>
                  <a:pt x="9295469" y="1526252"/>
                </a:cubicBezTo>
                <a:cubicBezTo>
                  <a:pt x="9300298" y="1501289"/>
                  <a:pt x="9305126" y="1476327"/>
                  <a:pt x="9307157" y="1451139"/>
                </a:cubicBezTo>
                <a:cubicBezTo>
                  <a:pt x="9312730" y="1399473"/>
                  <a:pt x="9326699" y="1348490"/>
                  <a:pt x="9323875" y="1296147"/>
                </a:cubicBezTo>
                <a:cubicBezTo>
                  <a:pt x="9319699" y="1260595"/>
                  <a:pt x="9333826" y="1225117"/>
                  <a:pt x="9342357" y="1189186"/>
                </a:cubicBezTo>
                <a:cubicBezTo>
                  <a:pt x="9344771" y="1176704"/>
                  <a:pt x="9345222" y="1171106"/>
                  <a:pt x="9339015" y="1160744"/>
                </a:cubicBezTo>
                <a:cubicBezTo>
                  <a:pt x="9334321" y="1149097"/>
                  <a:pt x="9318882" y="1130946"/>
                  <a:pt x="9348831" y="1126326"/>
                </a:cubicBezTo>
                <a:cubicBezTo>
                  <a:pt x="9355942" y="1125492"/>
                  <a:pt x="9358131" y="1115811"/>
                  <a:pt x="9352758" y="1112559"/>
                </a:cubicBezTo>
                <a:cubicBezTo>
                  <a:pt x="9327186" y="1097815"/>
                  <a:pt x="9341472" y="1077842"/>
                  <a:pt x="9341540" y="1059536"/>
                </a:cubicBezTo>
                <a:cubicBezTo>
                  <a:pt x="9342669" y="1045543"/>
                  <a:pt x="9345082" y="1033062"/>
                  <a:pt x="9347498" y="1020581"/>
                </a:cubicBezTo>
                <a:cubicBezTo>
                  <a:pt x="9351199" y="1009611"/>
                  <a:pt x="9355204" y="1003597"/>
                  <a:pt x="9360243" y="1002244"/>
                </a:cubicBezTo>
                <a:cubicBezTo>
                  <a:pt x="9365282" y="1000891"/>
                  <a:pt x="9371353" y="1004199"/>
                  <a:pt x="9379185" y="1011876"/>
                </a:cubicBezTo>
                <a:cubicBezTo>
                  <a:pt x="9384557" y="1015126"/>
                  <a:pt x="9385619" y="1019439"/>
                  <a:pt x="9392728" y="1018605"/>
                </a:cubicBezTo>
                <a:cubicBezTo>
                  <a:pt x="9415793" y="1012019"/>
                  <a:pt x="9436219" y="1020714"/>
                  <a:pt x="9438499" y="1044843"/>
                </a:cubicBezTo>
                <a:cubicBezTo>
                  <a:pt x="9445026" y="1086218"/>
                  <a:pt x="9451549" y="1127593"/>
                  <a:pt x="9439768" y="1168895"/>
                </a:cubicBezTo>
                <a:cubicBezTo>
                  <a:pt x="9436068" y="1179863"/>
                  <a:pt x="9432367" y="1190832"/>
                  <a:pt x="9435775" y="1200967"/>
                </a:cubicBezTo>
                <a:cubicBezTo>
                  <a:pt x="9450245" y="1248619"/>
                  <a:pt x="9448983" y="1299223"/>
                  <a:pt x="9447946" y="1347027"/>
                </a:cubicBezTo>
                <a:cubicBezTo>
                  <a:pt x="9445915" y="1372217"/>
                  <a:pt x="9446683" y="1397633"/>
                  <a:pt x="9473543" y="1413891"/>
                </a:cubicBezTo>
                <a:cubicBezTo>
                  <a:pt x="9481487" y="1420166"/>
                  <a:pt x="9483384" y="1431588"/>
                  <a:pt x="9482482" y="1442783"/>
                </a:cubicBezTo>
                <a:cubicBezTo>
                  <a:pt x="9480743" y="1446868"/>
                  <a:pt x="9481804" y="1451179"/>
                  <a:pt x="9487402" y="1451632"/>
                </a:cubicBezTo>
                <a:cubicBezTo>
                  <a:pt x="9491712" y="1450572"/>
                  <a:pt x="9494736" y="1448000"/>
                  <a:pt x="9494963" y="1445202"/>
                </a:cubicBezTo>
                <a:cubicBezTo>
                  <a:pt x="9496156" y="1412903"/>
                  <a:pt x="9495841" y="1381890"/>
                  <a:pt x="9508231" y="1350496"/>
                </a:cubicBezTo>
                <a:cubicBezTo>
                  <a:pt x="9485139" y="1304964"/>
                  <a:pt x="9508793" y="1256171"/>
                  <a:pt x="9499921" y="1208973"/>
                </a:cubicBezTo>
                <a:cubicBezTo>
                  <a:pt x="9500146" y="1206174"/>
                  <a:pt x="9498859" y="1204662"/>
                  <a:pt x="9499085" y="1201862"/>
                </a:cubicBezTo>
                <a:cubicBezTo>
                  <a:pt x="9502786" y="1190894"/>
                  <a:pt x="9495743" y="1173422"/>
                  <a:pt x="9514273" y="1170696"/>
                </a:cubicBezTo>
                <a:cubicBezTo>
                  <a:pt x="9532803" y="1167969"/>
                  <a:pt x="9534248" y="1184988"/>
                  <a:pt x="9538944" y="1196635"/>
                </a:cubicBezTo>
                <a:cubicBezTo>
                  <a:pt x="9547499" y="1212821"/>
                  <a:pt x="9550230" y="1231352"/>
                  <a:pt x="9547364" y="1249432"/>
                </a:cubicBezTo>
                <a:cubicBezTo>
                  <a:pt x="9546778" y="1291640"/>
                  <a:pt x="9560411" y="1332181"/>
                  <a:pt x="9561338" y="1373102"/>
                </a:cubicBezTo>
                <a:cubicBezTo>
                  <a:pt x="9561723" y="1385810"/>
                  <a:pt x="9579801" y="1388681"/>
                  <a:pt x="9584271" y="1403127"/>
                </a:cubicBezTo>
                <a:cubicBezTo>
                  <a:pt x="9590253" y="1416287"/>
                  <a:pt x="9599259" y="1426875"/>
                  <a:pt x="9618465" y="1415753"/>
                </a:cubicBezTo>
                <a:cubicBezTo>
                  <a:pt x="9628825" y="1409548"/>
                  <a:pt x="9634807" y="1422709"/>
                  <a:pt x="9638216" y="1432843"/>
                </a:cubicBezTo>
                <a:cubicBezTo>
                  <a:pt x="9640336" y="1441466"/>
                  <a:pt x="9638373" y="1448350"/>
                  <a:pt x="9628465" y="1448957"/>
                </a:cubicBezTo>
                <a:cubicBezTo>
                  <a:pt x="9622867" y="1448504"/>
                  <a:pt x="9614472" y="1447826"/>
                  <a:pt x="9613569" y="1459020"/>
                </a:cubicBezTo>
                <a:cubicBezTo>
                  <a:pt x="9615081" y="1457734"/>
                  <a:pt x="9619166" y="1459472"/>
                  <a:pt x="9619166" y="1459472"/>
                </a:cubicBezTo>
                <a:cubicBezTo>
                  <a:pt x="9657288" y="1458331"/>
                  <a:pt x="9666068" y="1471718"/>
                  <a:pt x="9652167" y="1504397"/>
                </a:cubicBezTo>
                <a:cubicBezTo>
                  <a:pt x="9648465" y="1515365"/>
                  <a:pt x="9632283" y="1523916"/>
                  <a:pt x="9638489" y="1534280"/>
                </a:cubicBezTo>
                <a:cubicBezTo>
                  <a:pt x="9650903" y="1555002"/>
                  <a:pt x="9657269" y="1580870"/>
                  <a:pt x="9675733" y="1596448"/>
                </a:cubicBezTo>
                <a:cubicBezTo>
                  <a:pt x="9683677" y="1602724"/>
                  <a:pt x="9691848" y="1606202"/>
                  <a:pt x="9690946" y="1617397"/>
                </a:cubicBezTo>
                <a:cubicBezTo>
                  <a:pt x="9690878" y="1635703"/>
                  <a:pt x="9704036" y="1629725"/>
                  <a:pt x="9711371" y="1626093"/>
                </a:cubicBezTo>
                <a:cubicBezTo>
                  <a:pt x="9724531" y="1620114"/>
                  <a:pt x="9722926" y="1587589"/>
                  <a:pt x="9710896" y="1579573"/>
                </a:cubicBezTo>
                <a:cubicBezTo>
                  <a:pt x="9701439" y="1574583"/>
                  <a:pt x="9697579" y="1570045"/>
                  <a:pt x="9698482" y="1558850"/>
                </a:cubicBezTo>
                <a:cubicBezTo>
                  <a:pt x="9699385" y="1547655"/>
                  <a:pt x="9706561" y="1528517"/>
                  <a:pt x="9681982" y="1536389"/>
                </a:cubicBezTo>
                <a:cubicBezTo>
                  <a:pt x="9677671" y="1537446"/>
                  <a:pt x="9676610" y="1533136"/>
                  <a:pt x="9675549" y="1528824"/>
                </a:cubicBezTo>
                <a:cubicBezTo>
                  <a:pt x="9681214" y="1510973"/>
                  <a:pt x="9701639" y="1519667"/>
                  <a:pt x="9712451" y="1507865"/>
                </a:cubicBezTo>
                <a:cubicBezTo>
                  <a:pt x="9718499" y="1502720"/>
                  <a:pt x="9720396" y="1514142"/>
                  <a:pt x="9724031" y="1521479"/>
                </a:cubicBezTo>
                <a:cubicBezTo>
                  <a:pt x="9731298" y="1536151"/>
                  <a:pt x="9728207" y="1557028"/>
                  <a:pt x="9747345" y="1564211"/>
                </a:cubicBezTo>
                <a:cubicBezTo>
                  <a:pt x="9750145" y="1564437"/>
                  <a:pt x="9751207" y="1568750"/>
                  <a:pt x="9750982" y="1571547"/>
                </a:cubicBezTo>
                <a:cubicBezTo>
                  <a:pt x="9739426" y="1610051"/>
                  <a:pt x="9778090" y="1637123"/>
                  <a:pt x="9776669" y="1672221"/>
                </a:cubicBezTo>
                <a:cubicBezTo>
                  <a:pt x="9775993" y="1680617"/>
                  <a:pt x="9779626" y="1687954"/>
                  <a:pt x="9778949" y="1696348"/>
                </a:cubicBezTo>
                <a:cubicBezTo>
                  <a:pt x="9774120" y="1721313"/>
                  <a:pt x="9779425" y="1742869"/>
                  <a:pt x="9786016" y="1765939"/>
                </a:cubicBezTo>
                <a:cubicBezTo>
                  <a:pt x="9788363" y="1771763"/>
                  <a:pt x="9787912" y="1777360"/>
                  <a:pt x="9790260" y="1783184"/>
                </a:cubicBezTo>
                <a:cubicBezTo>
                  <a:pt x="9799265" y="1793771"/>
                  <a:pt x="9763651" y="1816244"/>
                  <a:pt x="9801321" y="1820700"/>
                </a:cubicBezTo>
                <a:cubicBezTo>
                  <a:pt x="9816601" y="1823344"/>
                  <a:pt x="9826667" y="1838244"/>
                  <a:pt x="9847771" y="1838542"/>
                </a:cubicBezTo>
                <a:cubicBezTo>
                  <a:pt x="9871673" y="1839067"/>
                  <a:pt x="9890135" y="1854646"/>
                  <a:pt x="9893702" y="1880287"/>
                </a:cubicBezTo>
                <a:cubicBezTo>
                  <a:pt x="9903569" y="1950101"/>
                  <a:pt x="9916232" y="2020142"/>
                  <a:pt x="9914678" y="2091851"/>
                </a:cubicBezTo>
                <a:cubicBezTo>
                  <a:pt x="9914160" y="2115753"/>
                  <a:pt x="9912129" y="2140943"/>
                  <a:pt x="9914409" y="2165072"/>
                </a:cubicBezTo>
                <a:cubicBezTo>
                  <a:pt x="9917141" y="2183602"/>
                  <a:pt x="9905653" y="2203802"/>
                  <a:pt x="9899989" y="2221654"/>
                </a:cubicBezTo>
                <a:cubicBezTo>
                  <a:pt x="9896514" y="2229825"/>
                  <a:pt x="9895837" y="2238221"/>
                  <a:pt x="9900757" y="2247070"/>
                </a:cubicBezTo>
                <a:cubicBezTo>
                  <a:pt x="9913330" y="2283299"/>
                  <a:pt x="9920306" y="2319076"/>
                  <a:pt x="9925319" y="2361736"/>
                </a:cubicBezTo>
                <a:cubicBezTo>
                  <a:pt x="9938703" y="2352959"/>
                  <a:pt x="9951860" y="2346983"/>
                  <a:pt x="9963732" y="2339492"/>
                </a:cubicBezTo>
                <a:cubicBezTo>
                  <a:pt x="9971066" y="2335859"/>
                  <a:pt x="9975829" y="2329203"/>
                  <a:pt x="9973481" y="2323377"/>
                </a:cubicBezTo>
                <a:cubicBezTo>
                  <a:pt x="9958946" y="2294031"/>
                  <a:pt x="9983207" y="2255147"/>
                  <a:pt x="9952939" y="2228755"/>
                </a:cubicBezTo>
                <a:cubicBezTo>
                  <a:pt x="9961627" y="2208329"/>
                  <a:pt x="9924250" y="2182770"/>
                  <a:pt x="9959865" y="2160297"/>
                </a:cubicBezTo>
                <a:cubicBezTo>
                  <a:pt x="9970224" y="2154093"/>
                  <a:pt x="9958872" y="2137682"/>
                  <a:pt x="9961287" y="2125200"/>
                </a:cubicBezTo>
                <a:cubicBezTo>
                  <a:pt x="9970945" y="2075274"/>
                  <a:pt x="9957761" y="2029136"/>
                  <a:pt x="9931647" y="1986178"/>
                </a:cubicBezTo>
                <a:cubicBezTo>
                  <a:pt x="9924378" y="1971505"/>
                  <a:pt x="9925281" y="1960309"/>
                  <a:pt x="9937378" y="1950019"/>
                </a:cubicBezTo>
                <a:cubicBezTo>
                  <a:pt x="9961889" y="1960454"/>
                  <a:pt x="9971506" y="1980949"/>
                  <a:pt x="9976360" y="2008104"/>
                </a:cubicBezTo>
                <a:cubicBezTo>
                  <a:pt x="9980762" y="2040856"/>
                  <a:pt x="10000895" y="2070655"/>
                  <a:pt x="10013919" y="2101288"/>
                </a:cubicBezTo>
                <a:cubicBezTo>
                  <a:pt x="10024821" y="2123297"/>
                  <a:pt x="10028839" y="2143340"/>
                  <a:pt x="10021212" y="2168076"/>
                </a:cubicBezTo>
                <a:cubicBezTo>
                  <a:pt x="10011621" y="2199695"/>
                  <a:pt x="10027217" y="2233354"/>
                  <a:pt x="10021710" y="2266713"/>
                </a:cubicBezTo>
                <a:cubicBezTo>
                  <a:pt x="10022773" y="2271023"/>
                  <a:pt x="10025121" y="2276849"/>
                  <a:pt x="10022096" y="2279419"/>
                </a:cubicBezTo>
                <a:cubicBezTo>
                  <a:pt x="10000700" y="2300227"/>
                  <a:pt x="10018711" y="2321402"/>
                  <a:pt x="10022730" y="2341446"/>
                </a:cubicBezTo>
                <a:cubicBezTo>
                  <a:pt x="10026522" y="2364289"/>
                  <a:pt x="10021919" y="2386454"/>
                  <a:pt x="10017316" y="2408615"/>
                </a:cubicBezTo>
                <a:cubicBezTo>
                  <a:pt x="10015578" y="2412701"/>
                  <a:pt x="10018151" y="2415727"/>
                  <a:pt x="10022237" y="2417465"/>
                </a:cubicBezTo>
                <a:cubicBezTo>
                  <a:pt x="10031242" y="2428052"/>
                  <a:pt x="10021943" y="2438569"/>
                  <a:pt x="10016572" y="2435316"/>
                </a:cubicBezTo>
                <a:cubicBezTo>
                  <a:pt x="9997432" y="2428136"/>
                  <a:pt x="9999102" y="2442356"/>
                  <a:pt x="9996912" y="2452038"/>
                </a:cubicBezTo>
                <a:cubicBezTo>
                  <a:pt x="9994047" y="2470117"/>
                  <a:pt x="10000863" y="2490388"/>
                  <a:pt x="9989603" y="2507788"/>
                </a:cubicBezTo>
                <a:cubicBezTo>
                  <a:pt x="9986352" y="2513158"/>
                  <a:pt x="9989987" y="2520495"/>
                  <a:pt x="9995358" y="2523746"/>
                </a:cubicBezTo>
                <a:cubicBezTo>
                  <a:pt x="10010187" y="2531989"/>
                  <a:pt x="10006487" y="2542957"/>
                  <a:pt x="9999761" y="2556499"/>
                </a:cubicBezTo>
                <a:cubicBezTo>
                  <a:pt x="9997573" y="2566180"/>
                  <a:pt x="9974505" y="2572766"/>
                  <a:pt x="9994255" y="2589857"/>
                </a:cubicBezTo>
                <a:lnTo>
                  <a:pt x="9996289" y="2595322"/>
                </a:lnTo>
                <a:lnTo>
                  <a:pt x="10000047" y="2585797"/>
                </a:lnTo>
                <a:cubicBezTo>
                  <a:pt x="10011294" y="2563188"/>
                  <a:pt x="10027887" y="2541529"/>
                  <a:pt x="10032699" y="2516926"/>
                </a:cubicBezTo>
                <a:cubicBezTo>
                  <a:pt x="10037600" y="2496581"/>
                  <a:pt x="10045809" y="2481493"/>
                  <a:pt x="10064843" y="2474698"/>
                </a:cubicBezTo>
                <a:cubicBezTo>
                  <a:pt x="10073539" y="2483037"/>
                  <a:pt x="10073717" y="2491556"/>
                  <a:pt x="10067550" y="2502339"/>
                </a:cubicBezTo>
                <a:cubicBezTo>
                  <a:pt x="10045833" y="2533692"/>
                  <a:pt x="10033766" y="2568037"/>
                  <a:pt x="10038825" y="2606283"/>
                </a:cubicBezTo>
                <a:cubicBezTo>
                  <a:pt x="10040090" y="2615845"/>
                  <a:pt x="10030752" y="2627760"/>
                  <a:pt x="10038317" y="2632927"/>
                </a:cubicBezTo>
                <a:lnTo>
                  <a:pt x="10040110" y="2635282"/>
                </a:lnTo>
                <a:lnTo>
                  <a:pt x="10047569" y="2598608"/>
                </a:lnTo>
                <a:cubicBezTo>
                  <a:pt x="10047059" y="2583531"/>
                  <a:pt x="10051355" y="2572340"/>
                  <a:pt x="10058468" y="2563366"/>
                </a:cubicBezTo>
                <a:lnTo>
                  <a:pt x="10075700" y="2549765"/>
                </a:lnTo>
                <a:lnTo>
                  <a:pt x="10079531" y="2512801"/>
                </a:lnTo>
                <a:cubicBezTo>
                  <a:pt x="10078970" y="2460143"/>
                  <a:pt x="10072257" y="2409590"/>
                  <a:pt x="10079278" y="2355925"/>
                </a:cubicBezTo>
                <a:cubicBezTo>
                  <a:pt x="10084019" y="2314136"/>
                  <a:pt x="10082272" y="2271926"/>
                  <a:pt x="10090972" y="2230898"/>
                </a:cubicBezTo>
                <a:cubicBezTo>
                  <a:pt x="10100007" y="2192397"/>
                  <a:pt x="10082759" y="2149677"/>
                  <a:pt x="10103671" y="2113454"/>
                </a:cubicBezTo>
                <a:cubicBezTo>
                  <a:pt x="10105863" y="2110591"/>
                  <a:pt x="10104097" y="2106968"/>
                  <a:pt x="10103761" y="2104440"/>
                </a:cubicBezTo>
                <a:cubicBezTo>
                  <a:pt x="10105459" y="2078491"/>
                  <a:pt x="10098480" y="2054981"/>
                  <a:pt x="10087877" y="2033243"/>
                </a:cubicBezTo>
                <a:cubicBezTo>
                  <a:pt x="10078705" y="2012598"/>
                  <a:pt x="10081746" y="1996760"/>
                  <a:pt x="10099192" y="1982863"/>
                </a:cubicBezTo>
                <a:cubicBezTo>
                  <a:pt x="10105007" y="1978231"/>
                  <a:pt x="10113351" y="1973262"/>
                  <a:pt x="10113776" y="1966775"/>
                </a:cubicBezTo>
                <a:cubicBezTo>
                  <a:pt x="10111427" y="1949081"/>
                  <a:pt x="10141757" y="1945046"/>
                  <a:pt x="10131153" y="1923306"/>
                </a:cubicBezTo>
                <a:cubicBezTo>
                  <a:pt x="10133681" y="1922969"/>
                  <a:pt x="10134777" y="1921537"/>
                  <a:pt x="10137305" y="1921201"/>
                </a:cubicBezTo>
                <a:cubicBezTo>
                  <a:pt x="10148847" y="1920951"/>
                  <a:pt x="10146744" y="1914800"/>
                  <a:pt x="10145736" y="1907217"/>
                </a:cubicBezTo>
                <a:cubicBezTo>
                  <a:pt x="10145490" y="1895674"/>
                  <a:pt x="10143051" y="1886996"/>
                  <a:pt x="10160745" y="1884643"/>
                </a:cubicBezTo>
                <a:cubicBezTo>
                  <a:pt x="10169424" y="1882201"/>
                  <a:pt x="10183245" y="1870073"/>
                  <a:pt x="10188725" y="1862912"/>
                </a:cubicBezTo>
                <a:cubicBezTo>
                  <a:pt x="10200022" y="1851121"/>
                  <a:pt x="10217467" y="1837222"/>
                  <a:pt x="10210489" y="1813716"/>
                </a:cubicBezTo>
                <a:cubicBezTo>
                  <a:pt x="10209817" y="1808660"/>
                  <a:pt x="10213866" y="1800405"/>
                  <a:pt x="10217153" y="1796110"/>
                </a:cubicBezTo>
                <a:cubicBezTo>
                  <a:pt x="10233593" y="1774630"/>
                  <a:pt x="10241778" y="1749104"/>
                  <a:pt x="10249963" y="1723577"/>
                </a:cubicBezTo>
                <a:cubicBezTo>
                  <a:pt x="10258485" y="1700578"/>
                  <a:pt x="10269532" y="1677244"/>
                  <a:pt x="10288836" y="1657956"/>
                </a:cubicBezTo>
                <a:cubicBezTo>
                  <a:pt x="10294651" y="1653323"/>
                  <a:pt x="10293219" y="1652228"/>
                  <a:pt x="10291116" y="1646076"/>
                </a:cubicBezTo>
                <a:cubicBezTo>
                  <a:pt x="10285143" y="1630151"/>
                  <a:pt x="10295590" y="1631336"/>
                  <a:pt x="10306036" y="1632516"/>
                </a:cubicBezTo>
                <a:cubicBezTo>
                  <a:pt x="10312522" y="1632940"/>
                  <a:pt x="10316393" y="1642713"/>
                  <a:pt x="10325831" y="1636313"/>
                </a:cubicBezTo>
                <a:cubicBezTo>
                  <a:pt x="10321537" y="1633027"/>
                  <a:pt x="10321200" y="1630499"/>
                  <a:pt x="10318338" y="1628308"/>
                </a:cubicBezTo>
                <a:cubicBezTo>
                  <a:pt x="10310844" y="1620301"/>
                  <a:pt x="10298295" y="1612968"/>
                  <a:pt x="10305966" y="1602944"/>
                </a:cubicBezTo>
                <a:cubicBezTo>
                  <a:pt x="10315071" y="1594017"/>
                  <a:pt x="10329812" y="1598485"/>
                  <a:pt x="10340169" y="1608683"/>
                </a:cubicBezTo>
                <a:cubicBezTo>
                  <a:pt x="10348757" y="1615256"/>
                  <a:pt x="10353723" y="1623599"/>
                  <a:pt x="10344956" y="1635055"/>
                </a:cubicBezTo>
                <a:cubicBezTo>
                  <a:pt x="10340572" y="1640781"/>
                  <a:pt x="10337955" y="1650134"/>
                  <a:pt x="10348736" y="1653844"/>
                </a:cubicBezTo>
                <a:cubicBezTo>
                  <a:pt x="10355559" y="1656795"/>
                  <a:pt x="10363141" y="1655786"/>
                  <a:pt x="10367189" y="1647529"/>
                </a:cubicBezTo>
                <a:cubicBezTo>
                  <a:pt x="10369045" y="1642140"/>
                  <a:pt x="10369469" y="1635652"/>
                  <a:pt x="10377389" y="1637170"/>
                </a:cubicBezTo>
                <a:cubicBezTo>
                  <a:pt x="10384212" y="1640120"/>
                  <a:pt x="10386314" y="1646272"/>
                  <a:pt x="10385890" y="1652758"/>
                </a:cubicBezTo>
                <a:cubicBezTo>
                  <a:pt x="10386292" y="1684857"/>
                  <a:pt x="10406247" y="1709213"/>
                  <a:pt x="10425775" y="1740054"/>
                </a:cubicBezTo>
                <a:cubicBezTo>
                  <a:pt x="10431187" y="1703322"/>
                  <a:pt x="10444092" y="1674596"/>
                  <a:pt x="10441159" y="1642832"/>
                </a:cubicBezTo>
                <a:cubicBezTo>
                  <a:pt x="10441002" y="1622274"/>
                  <a:pt x="10452880" y="1624553"/>
                  <a:pt x="10464757" y="1626830"/>
                </a:cubicBezTo>
                <a:cubicBezTo>
                  <a:pt x="10475539" y="1630541"/>
                  <a:pt x="10480841" y="1641410"/>
                  <a:pt x="10484710" y="1651184"/>
                </a:cubicBezTo>
                <a:cubicBezTo>
                  <a:pt x="10491355" y="1672166"/>
                  <a:pt x="10497998" y="1693145"/>
                  <a:pt x="10506073" y="1715222"/>
                </a:cubicBezTo>
                <a:cubicBezTo>
                  <a:pt x="10518019" y="1747072"/>
                  <a:pt x="10533589" y="1777155"/>
                  <a:pt x="10531801" y="1812119"/>
                </a:cubicBezTo>
                <a:cubicBezTo>
                  <a:pt x="10531711" y="1821132"/>
                  <a:pt x="10535247" y="1828380"/>
                  <a:pt x="10540973" y="1832762"/>
                </a:cubicBezTo>
                <a:cubicBezTo>
                  <a:pt x="10572131" y="1854339"/>
                  <a:pt x="10577592" y="1885767"/>
                  <a:pt x="10580857" y="1920058"/>
                </a:cubicBezTo>
                <a:cubicBezTo>
                  <a:pt x="10584295" y="1955613"/>
                  <a:pt x="10590887" y="1990748"/>
                  <a:pt x="10598745" y="2025714"/>
                </a:cubicBezTo>
                <a:lnTo>
                  <a:pt x="10619351" y="2110369"/>
                </a:lnTo>
                <a:lnTo>
                  <a:pt x="10617843" y="2098919"/>
                </a:lnTo>
                <a:cubicBezTo>
                  <a:pt x="10615743" y="2088093"/>
                  <a:pt x="10612784" y="2076626"/>
                  <a:pt x="10608669" y="2064502"/>
                </a:cubicBezTo>
                <a:cubicBezTo>
                  <a:pt x="10610190" y="2036009"/>
                  <a:pt x="10624185" y="2041512"/>
                  <a:pt x="10621716" y="1998522"/>
                </a:cubicBezTo>
                <a:cubicBezTo>
                  <a:pt x="10613740" y="1969525"/>
                  <a:pt x="10603228" y="1988016"/>
                  <a:pt x="10600761" y="1945025"/>
                </a:cubicBezTo>
                <a:cubicBezTo>
                  <a:pt x="10612287" y="1907538"/>
                  <a:pt x="10591839" y="1844543"/>
                  <a:pt x="10585892" y="1777557"/>
                </a:cubicBezTo>
                <a:cubicBezTo>
                  <a:pt x="10595897" y="1768562"/>
                  <a:pt x="10589950" y="1701575"/>
                  <a:pt x="10577477" y="1667578"/>
                </a:cubicBezTo>
                <a:cubicBezTo>
                  <a:pt x="10576971" y="1677076"/>
                  <a:pt x="10576971" y="1677076"/>
                  <a:pt x="10576971" y="1677076"/>
                </a:cubicBezTo>
                <a:cubicBezTo>
                  <a:pt x="10576464" y="1686572"/>
                  <a:pt x="10580958" y="1691573"/>
                  <a:pt x="10571460" y="1691071"/>
                </a:cubicBezTo>
                <a:cubicBezTo>
                  <a:pt x="10571460" y="1691071"/>
                  <a:pt x="10571968" y="1681572"/>
                  <a:pt x="10567473" y="1676573"/>
                </a:cubicBezTo>
                <a:cubicBezTo>
                  <a:pt x="10557975" y="1676068"/>
                  <a:pt x="10557975" y="1676068"/>
                  <a:pt x="10557975" y="1676068"/>
                </a:cubicBezTo>
                <a:cubicBezTo>
                  <a:pt x="10549999" y="1647071"/>
                  <a:pt x="10565006" y="1633580"/>
                  <a:pt x="10563992" y="1652575"/>
                </a:cubicBezTo>
                <a:cubicBezTo>
                  <a:pt x="10564499" y="1643079"/>
                  <a:pt x="10564499" y="1643079"/>
                  <a:pt x="10564499" y="1643079"/>
                </a:cubicBezTo>
                <a:cubicBezTo>
                  <a:pt x="10565006" y="1633580"/>
                  <a:pt x="10570009" y="1629084"/>
                  <a:pt x="10570009" y="1629084"/>
                </a:cubicBezTo>
                <a:cubicBezTo>
                  <a:pt x="10574503" y="1634083"/>
                  <a:pt x="10573997" y="1643581"/>
                  <a:pt x="10578492" y="1648583"/>
                </a:cubicBezTo>
                <a:cubicBezTo>
                  <a:pt x="10591977" y="1663584"/>
                  <a:pt x="10604958" y="1688083"/>
                  <a:pt x="10602490" y="1645092"/>
                </a:cubicBezTo>
                <a:cubicBezTo>
                  <a:pt x="10617429" y="1722081"/>
                  <a:pt x="10623883" y="1779570"/>
                  <a:pt x="10620840" y="1836556"/>
                </a:cubicBezTo>
                <a:cubicBezTo>
                  <a:pt x="10627295" y="1894046"/>
                  <a:pt x="10624759" y="1941535"/>
                  <a:pt x="10630707" y="2008522"/>
                </a:cubicBezTo>
                <a:cubicBezTo>
                  <a:pt x="10640205" y="2009026"/>
                  <a:pt x="10636217" y="1994527"/>
                  <a:pt x="10645715" y="1995031"/>
                </a:cubicBezTo>
                <a:cubicBezTo>
                  <a:pt x="10657680" y="2038525"/>
                  <a:pt x="10661161" y="2062521"/>
                  <a:pt x="10664134" y="2096015"/>
                </a:cubicBezTo>
                <a:lnTo>
                  <a:pt x="10664534" y="2144075"/>
                </a:lnTo>
                <a:lnTo>
                  <a:pt x="10667341" y="2145202"/>
                </a:lnTo>
                <a:cubicBezTo>
                  <a:pt x="10672077" y="2149394"/>
                  <a:pt x="10673359" y="2156620"/>
                  <a:pt x="10670027" y="2165422"/>
                </a:cubicBezTo>
                <a:lnTo>
                  <a:pt x="10666413" y="2184568"/>
                </a:lnTo>
                <a:lnTo>
                  <a:pt x="10667547" y="2210492"/>
                </a:lnTo>
                <a:lnTo>
                  <a:pt x="10666395" y="2213352"/>
                </a:lnTo>
                <a:lnTo>
                  <a:pt x="10666755" y="2218269"/>
                </a:lnTo>
                <a:cubicBezTo>
                  <a:pt x="10669610" y="2234930"/>
                  <a:pt x="10674952" y="2250940"/>
                  <a:pt x="10678397" y="2267201"/>
                </a:cubicBezTo>
                <a:cubicBezTo>
                  <a:pt x="10681505" y="2280936"/>
                  <a:pt x="10684617" y="2294670"/>
                  <a:pt x="10700877" y="2291218"/>
                </a:cubicBezTo>
                <a:cubicBezTo>
                  <a:pt x="10716043" y="2289201"/>
                  <a:pt x="10715461" y="2275131"/>
                  <a:pt x="10715213" y="2263588"/>
                </a:cubicBezTo>
                <a:cubicBezTo>
                  <a:pt x="10716509" y="2205539"/>
                  <a:pt x="10715277" y="2147827"/>
                  <a:pt x="10697446" y="2091037"/>
                </a:cubicBezTo>
                <a:cubicBezTo>
                  <a:pt x="10695679" y="2087413"/>
                  <a:pt x="10693577" y="2081262"/>
                  <a:pt x="10695433" y="2075870"/>
                </a:cubicBezTo>
                <a:cubicBezTo>
                  <a:pt x="10706995" y="2037033"/>
                  <a:pt x="10695475" y="1998696"/>
                  <a:pt x="10699455" y="1960868"/>
                </a:cubicBezTo>
                <a:cubicBezTo>
                  <a:pt x="10703769" y="1925568"/>
                  <a:pt x="10703029" y="1890940"/>
                  <a:pt x="10693276" y="1856226"/>
                </a:cubicBezTo>
                <a:cubicBezTo>
                  <a:pt x="10680660" y="1819320"/>
                  <a:pt x="10692131" y="1789498"/>
                  <a:pt x="10708661" y="1759004"/>
                </a:cubicBezTo>
                <a:cubicBezTo>
                  <a:pt x="10713046" y="1753276"/>
                  <a:pt x="10713805" y="1749316"/>
                  <a:pt x="10723155" y="1751932"/>
                </a:cubicBezTo>
                <a:cubicBezTo>
                  <a:pt x="10756932" y="1764156"/>
                  <a:pt x="10758027" y="1762724"/>
                  <a:pt x="10752233" y="1728769"/>
                </a:cubicBezTo>
                <a:cubicBezTo>
                  <a:pt x="10750465" y="1725145"/>
                  <a:pt x="10749793" y="1720091"/>
                  <a:pt x="10748027" y="1716467"/>
                </a:cubicBezTo>
                <a:cubicBezTo>
                  <a:pt x="10747019" y="1708884"/>
                  <a:pt x="10736999" y="1701215"/>
                  <a:pt x="10746775" y="1697341"/>
                </a:cubicBezTo>
                <a:cubicBezTo>
                  <a:pt x="10756547" y="1693470"/>
                  <a:pt x="10761515" y="1701811"/>
                  <a:pt x="10763953" y="1710490"/>
                </a:cubicBezTo>
                <a:cubicBezTo>
                  <a:pt x="10767397" y="1726751"/>
                  <a:pt x="10769748" y="1744444"/>
                  <a:pt x="10772097" y="1762138"/>
                </a:cubicBezTo>
                <a:cubicBezTo>
                  <a:pt x="10773103" y="1769721"/>
                  <a:pt x="10771918" y="1780168"/>
                  <a:pt x="10784557" y="1778487"/>
                </a:cubicBezTo>
                <a:cubicBezTo>
                  <a:pt x="10794667" y="1777141"/>
                  <a:pt x="10800817" y="1775037"/>
                  <a:pt x="10803099" y="1763157"/>
                </a:cubicBezTo>
                <a:cubicBezTo>
                  <a:pt x="10814325" y="1721793"/>
                  <a:pt x="10815442" y="1681774"/>
                  <a:pt x="10810073" y="1641331"/>
                </a:cubicBezTo>
                <a:cubicBezTo>
                  <a:pt x="10807297" y="1630125"/>
                  <a:pt x="10806715" y="1616055"/>
                  <a:pt x="10819017" y="1611845"/>
                </a:cubicBezTo>
                <a:cubicBezTo>
                  <a:pt x="10831319" y="1607637"/>
                  <a:pt x="10843109" y="1618930"/>
                  <a:pt x="10853129" y="1626599"/>
                </a:cubicBezTo>
                <a:cubicBezTo>
                  <a:pt x="10853465" y="1629127"/>
                  <a:pt x="10855231" y="1632750"/>
                  <a:pt x="10855567" y="1635277"/>
                </a:cubicBezTo>
                <a:cubicBezTo>
                  <a:pt x="10859101" y="1642525"/>
                  <a:pt x="10865165" y="1649434"/>
                  <a:pt x="10874179" y="1649521"/>
                </a:cubicBezTo>
                <a:cubicBezTo>
                  <a:pt x="10897598" y="1651549"/>
                  <a:pt x="10905002" y="1668571"/>
                  <a:pt x="10907351" y="1686264"/>
                </a:cubicBezTo>
                <a:cubicBezTo>
                  <a:pt x="10910194" y="1727042"/>
                  <a:pt x="10910844" y="1770685"/>
                  <a:pt x="10911159" y="1811801"/>
                </a:cubicBezTo>
                <a:cubicBezTo>
                  <a:pt x="10911831" y="1816855"/>
                  <a:pt x="10911407" y="1823343"/>
                  <a:pt x="10912077" y="1828398"/>
                </a:cubicBezTo>
                <a:cubicBezTo>
                  <a:pt x="10912749" y="1833453"/>
                  <a:pt x="10913755" y="1841036"/>
                  <a:pt x="10921673" y="1842554"/>
                </a:cubicBezTo>
                <a:cubicBezTo>
                  <a:pt x="10927063" y="1844409"/>
                  <a:pt x="10928585" y="1836490"/>
                  <a:pt x="10931873" y="1832195"/>
                </a:cubicBezTo>
                <a:cubicBezTo>
                  <a:pt x="10940305" y="1818211"/>
                  <a:pt x="10947304" y="1803132"/>
                  <a:pt x="10955737" y="1789149"/>
                </a:cubicBezTo>
                <a:cubicBezTo>
                  <a:pt x="10963410" y="1779126"/>
                  <a:pt x="10965355" y="1764718"/>
                  <a:pt x="10978753" y="1759077"/>
                </a:cubicBezTo>
                <a:cubicBezTo>
                  <a:pt x="10990718" y="1752340"/>
                  <a:pt x="10998301" y="1751330"/>
                  <a:pt x="10996693" y="1768265"/>
                </a:cubicBezTo>
                <a:cubicBezTo>
                  <a:pt x="10994321" y="1789160"/>
                  <a:pt x="11003917" y="1803316"/>
                  <a:pt x="11024383" y="1812168"/>
                </a:cubicBezTo>
                <a:cubicBezTo>
                  <a:pt x="11030379" y="1789506"/>
                  <a:pt x="11039236" y="1769035"/>
                  <a:pt x="11049524" y="1749660"/>
                </a:cubicBezTo>
                <a:lnTo>
                  <a:pt x="11059885" y="1730964"/>
                </a:lnTo>
                <a:lnTo>
                  <a:pt x="11064134" y="1708752"/>
                </a:lnTo>
                <a:cubicBezTo>
                  <a:pt x="11076344" y="1662837"/>
                  <a:pt x="11102393" y="1640777"/>
                  <a:pt x="11115365" y="1581442"/>
                </a:cubicBezTo>
                <a:cubicBezTo>
                  <a:pt x="11125378" y="1586637"/>
                  <a:pt x="11119261" y="1608238"/>
                  <a:pt x="11118289" y="1627268"/>
                </a:cubicBezTo>
                <a:lnTo>
                  <a:pt x="11119179" y="1637406"/>
                </a:lnTo>
                <a:lnTo>
                  <a:pt x="11117040" y="1639484"/>
                </a:lnTo>
                <a:cubicBezTo>
                  <a:pt x="11116854" y="1640658"/>
                  <a:pt x="11117843" y="1642018"/>
                  <a:pt x="11119822" y="1644739"/>
                </a:cubicBezTo>
                <a:lnTo>
                  <a:pt x="11119179" y="1637406"/>
                </a:lnTo>
                <a:lnTo>
                  <a:pt x="11121304" y="1635343"/>
                </a:lnTo>
                <a:cubicBezTo>
                  <a:pt x="11122787" y="1625949"/>
                  <a:pt x="11128224" y="1621993"/>
                  <a:pt x="11126741" y="1631389"/>
                </a:cubicBezTo>
                <a:cubicBezTo>
                  <a:pt x="11126741" y="1631389"/>
                  <a:pt x="11129216" y="1646224"/>
                  <a:pt x="11123777" y="1650179"/>
                </a:cubicBezTo>
                <a:cubicBezTo>
                  <a:pt x="11123777" y="1650179"/>
                  <a:pt x="11127733" y="1655620"/>
                  <a:pt x="11127733" y="1655620"/>
                </a:cubicBezTo>
                <a:cubicBezTo>
                  <a:pt x="11127733" y="1655620"/>
                  <a:pt x="11127733" y="1655620"/>
                  <a:pt x="11122296" y="1659575"/>
                </a:cubicBezTo>
                <a:lnTo>
                  <a:pt x="11122575" y="1712665"/>
                </a:lnTo>
                <a:lnTo>
                  <a:pt x="11125503" y="1727553"/>
                </a:lnTo>
                <a:cubicBezTo>
                  <a:pt x="11126396" y="1734126"/>
                  <a:pt x="11126781" y="1740665"/>
                  <a:pt x="11126357" y="1747153"/>
                </a:cubicBezTo>
                <a:cubicBezTo>
                  <a:pt x="11123138" y="1781022"/>
                  <a:pt x="11138035" y="1806049"/>
                  <a:pt x="11154367" y="1832172"/>
                </a:cubicBezTo>
                <a:cubicBezTo>
                  <a:pt x="11158996" y="1837986"/>
                  <a:pt x="11163291" y="1841272"/>
                  <a:pt x="11170203" y="1835209"/>
                </a:cubicBezTo>
                <a:cubicBezTo>
                  <a:pt x="11172393" y="1832345"/>
                  <a:pt x="11176777" y="1826617"/>
                  <a:pt x="11181073" y="1829903"/>
                </a:cubicBezTo>
                <a:cubicBezTo>
                  <a:pt x="11186798" y="1834286"/>
                  <a:pt x="11183846" y="1841110"/>
                  <a:pt x="11183085" y="1845069"/>
                </a:cubicBezTo>
                <a:cubicBezTo>
                  <a:pt x="11177853" y="1863771"/>
                  <a:pt x="11184923" y="1878265"/>
                  <a:pt x="11197045" y="1892086"/>
                </a:cubicBezTo>
                <a:cubicBezTo>
                  <a:pt x="11203107" y="1898997"/>
                  <a:pt x="11213800" y="1911721"/>
                  <a:pt x="11223999" y="1901360"/>
                </a:cubicBezTo>
                <a:cubicBezTo>
                  <a:pt x="11230575" y="1892769"/>
                  <a:pt x="11235047" y="1878027"/>
                  <a:pt x="11229411" y="1864629"/>
                </a:cubicBezTo>
                <a:cubicBezTo>
                  <a:pt x="11227643" y="1861005"/>
                  <a:pt x="11220821" y="1858054"/>
                  <a:pt x="11225205" y="1852326"/>
                </a:cubicBezTo>
                <a:cubicBezTo>
                  <a:pt x="11229589" y="1846598"/>
                  <a:pt x="11235314" y="1850981"/>
                  <a:pt x="11239611" y="1854268"/>
                </a:cubicBezTo>
                <a:cubicBezTo>
                  <a:pt x="11257215" y="1860929"/>
                  <a:pt x="11270523" y="1864303"/>
                  <a:pt x="11277612" y="1840209"/>
                </a:cubicBezTo>
                <a:cubicBezTo>
                  <a:pt x="11281749" y="1822937"/>
                  <a:pt x="11286983" y="1804236"/>
                  <a:pt x="11287161" y="1786205"/>
                </a:cubicBezTo>
                <a:cubicBezTo>
                  <a:pt x="11285909" y="1767080"/>
                  <a:pt x="11290045" y="1749811"/>
                  <a:pt x="11303197" y="1732626"/>
                </a:cubicBezTo>
                <a:cubicBezTo>
                  <a:pt x="11313061" y="1719738"/>
                  <a:pt x="11324019" y="1705419"/>
                  <a:pt x="11326725" y="1687052"/>
                </a:cubicBezTo>
                <a:cubicBezTo>
                  <a:pt x="11328247" y="1679133"/>
                  <a:pt x="11332965" y="1675933"/>
                  <a:pt x="11341979" y="1676019"/>
                </a:cubicBezTo>
                <a:cubicBezTo>
                  <a:pt x="11352425" y="1677202"/>
                  <a:pt x="11354528" y="1683352"/>
                  <a:pt x="11353343" y="1693799"/>
                </a:cubicBezTo>
                <a:cubicBezTo>
                  <a:pt x="11342767" y="1778807"/>
                  <a:pt x="11358137" y="1865505"/>
                  <a:pt x="11355479" y="1952032"/>
                </a:cubicBezTo>
                <a:cubicBezTo>
                  <a:pt x="11355301" y="1970061"/>
                  <a:pt x="11345349" y="1991964"/>
                  <a:pt x="11367917" y="2006967"/>
                </a:cubicBezTo>
                <a:cubicBezTo>
                  <a:pt x="11370445" y="2006631"/>
                  <a:pt x="11368589" y="2012022"/>
                  <a:pt x="11368925" y="2014550"/>
                </a:cubicBezTo>
                <a:cubicBezTo>
                  <a:pt x="11374049" y="2043450"/>
                  <a:pt x="11377741" y="2071253"/>
                  <a:pt x="11372417" y="2098971"/>
                </a:cubicBezTo>
                <a:cubicBezTo>
                  <a:pt x="11370473" y="2113377"/>
                  <a:pt x="11372151" y="2126016"/>
                  <a:pt x="11375261" y="2139750"/>
                </a:cubicBezTo>
                <a:cubicBezTo>
                  <a:pt x="11379130" y="2149524"/>
                  <a:pt x="11387719" y="2156098"/>
                  <a:pt x="11396733" y="2156184"/>
                </a:cubicBezTo>
                <a:cubicBezTo>
                  <a:pt x="11406844" y="2154839"/>
                  <a:pt x="11404405" y="2146162"/>
                  <a:pt x="11407358" y="2139337"/>
                </a:cubicBezTo>
                <a:cubicBezTo>
                  <a:pt x="11417736" y="2110948"/>
                  <a:pt x="11420194" y="2081039"/>
                  <a:pt x="11420127" y="2051466"/>
                </a:cubicBezTo>
                <a:cubicBezTo>
                  <a:pt x="11420393" y="2024422"/>
                  <a:pt x="11448532" y="2023250"/>
                  <a:pt x="11462019" y="2008593"/>
                </a:cubicBezTo>
                <a:cubicBezTo>
                  <a:pt x="11467499" y="2001434"/>
                  <a:pt x="11472712" y="2021317"/>
                  <a:pt x="11480966" y="2025365"/>
                </a:cubicBezTo>
                <a:cubicBezTo>
                  <a:pt x="11483158" y="2022501"/>
                  <a:pt x="11487877" y="2019300"/>
                  <a:pt x="11490070" y="2016437"/>
                </a:cubicBezTo>
                <a:cubicBezTo>
                  <a:pt x="11504987" y="2002875"/>
                  <a:pt x="11500961" y="1972545"/>
                  <a:pt x="11527667" y="1970275"/>
                </a:cubicBezTo>
                <a:cubicBezTo>
                  <a:pt x="11532723" y="1969604"/>
                  <a:pt x="11529189" y="1962358"/>
                  <a:pt x="11528851" y="1959830"/>
                </a:cubicBezTo>
                <a:cubicBezTo>
                  <a:pt x="11526749" y="1953680"/>
                  <a:pt x="11522119" y="1947865"/>
                  <a:pt x="11529031" y="1941801"/>
                </a:cubicBezTo>
                <a:cubicBezTo>
                  <a:pt x="11545113" y="1956379"/>
                  <a:pt x="11545113" y="1956379"/>
                  <a:pt x="11556833" y="1938102"/>
                </a:cubicBezTo>
                <a:cubicBezTo>
                  <a:pt x="11561978" y="1928413"/>
                  <a:pt x="11591972" y="1921850"/>
                  <a:pt x="11603425" y="1930615"/>
                </a:cubicBezTo>
                <a:cubicBezTo>
                  <a:pt x="11623469" y="1945955"/>
                  <a:pt x="11639886" y="1963061"/>
                  <a:pt x="11634899" y="1993307"/>
                </a:cubicBezTo>
                <a:cubicBezTo>
                  <a:pt x="11630584" y="2028608"/>
                  <a:pt x="11638569" y="2059698"/>
                  <a:pt x="11665011" y="2084475"/>
                </a:cubicBezTo>
                <a:cubicBezTo>
                  <a:pt x="11678231" y="2096864"/>
                  <a:pt x="11681675" y="2113125"/>
                  <a:pt x="11677539" y="2130396"/>
                </a:cubicBezTo>
                <a:cubicBezTo>
                  <a:pt x="11675594" y="2144802"/>
                  <a:pt x="11671120" y="2159545"/>
                  <a:pt x="11677093" y="2175470"/>
                </a:cubicBezTo>
                <a:cubicBezTo>
                  <a:pt x="11685841" y="2202601"/>
                  <a:pt x="11684812" y="2233605"/>
                  <a:pt x="11687407" y="2262841"/>
                </a:cubicBezTo>
                <a:cubicBezTo>
                  <a:pt x="11687319" y="2271857"/>
                  <a:pt x="11687230" y="2280872"/>
                  <a:pt x="11679223" y="2288368"/>
                </a:cubicBezTo>
                <a:cubicBezTo>
                  <a:pt x="11666495" y="2299065"/>
                  <a:pt x="11667413" y="2315662"/>
                  <a:pt x="11661509" y="2329309"/>
                </a:cubicBezTo>
                <a:cubicBezTo>
                  <a:pt x="11648515" y="2367051"/>
                  <a:pt x="11690881" y="2385850"/>
                  <a:pt x="11688756" y="2418287"/>
                </a:cubicBezTo>
                <a:cubicBezTo>
                  <a:pt x="11687660" y="2419719"/>
                  <a:pt x="11689091" y="2420814"/>
                  <a:pt x="11689091" y="2420814"/>
                </a:cubicBezTo>
                <a:cubicBezTo>
                  <a:pt x="11718237" y="2427225"/>
                  <a:pt x="11682763" y="2440949"/>
                  <a:pt x="11694215" y="2449714"/>
                </a:cubicBezTo>
                <a:cubicBezTo>
                  <a:pt x="11666749" y="2455941"/>
                  <a:pt x="11685023" y="2467657"/>
                  <a:pt x="11691085" y="2474567"/>
                </a:cubicBezTo>
                <a:cubicBezTo>
                  <a:pt x="11697147" y="2481479"/>
                  <a:pt x="11698153" y="2489061"/>
                  <a:pt x="11700591" y="2497739"/>
                </a:cubicBezTo>
                <a:cubicBezTo>
                  <a:pt x="11701511" y="2514336"/>
                  <a:pt x="11700236" y="2533799"/>
                  <a:pt x="11708065" y="2544333"/>
                </a:cubicBezTo>
                <a:cubicBezTo>
                  <a:pt x="11717662" y="2558489"/>
                  <a:pt x="11716476" y="2568935"/>
                  <a:pt x="11711333" y="2578623"/>
                </a:cubicBezTo>
                <a:lnTo>
                  <a:pt x="11707033" y="2589904"/>
                </a:lnTo>
                <a:lnTo>
                  <a:pt x="11709775" y="2605451"/>
                </a:lnTo>
                <a:cubicBezTo>
                  <a:pt x="11717750" y="2656770"/>
                  <a:pt x="11720810" y="2699793"/>
                  <a:pt x="11718527" y="2742533"/>
                </a:cubicBezTo>
                <a:cubicBezTo>
                  <a:pt x="11724983" y="2800022"/>
                  <a:pt x="11722447" y="2847511"/>
                  <a:pt x="11728395" y="2914498"/>
                </a:cubicBezTo>
                <a:cubicBezTo>
                  <a:pt x="11737893" y="2915002"/>
                  <a:pt x="11733905" y="2900503"/>
                  <a:pt x="11743403" y="2901006"/>
                </a:cubicBezTo>
                <a:cubicBezTo>
                  <a:pt x="11755367" y="2944502"/>
                  <a:pt x="11758849" y="2968499"/>
                  <a:pt x="11761823" y="3001992"/>
                </a:cubicBezTo>
                <a:cubicBezTo>
                  <a:pt x="11760681" y="3023361"/>
                  <a:pt x="11762069" y="3047544"/>
                  <a:pt x="11763659" y="3080443"/>
                </a:cubicBezTo>
                <a:lnTo>
                  <a:pt x="11763973" y="3087591"/>
                </a:lnTo>
                <a:lnTo>
                  <a:pt x="11719181" y="3086519"/>
                </a:lnTo>
                <a:lnTo>
                  <a:pt x="11719265" y="3085457"/>
                </a:lnTo>
                <a:cubicBezTo>
                  <a:pt x="11720787" y="3056964"/>
                  <a:pt x="11722816" y="3018973"/>
                  <a:pt x="11706357" y="2970478"/>
                </a:cubicBezTo>
                <a:cubicBezTo>
                  <a:pt x="11707879" y="2941985"/>
                  <a:pt x="11721872" y="2947488"/>
                  <a:pt x="11719403" y="2904497"/>
                </a:cubicBezTo>
                <a:cubicBezTo>
                  <a:pt x="11711427" y="2875500"/>
                  <a:pt x="11700915" y="2893993"/>
                  <a:pt x="11698449" y="2851001"/>
                </a:cubicBezTo>
                <a:cubicBezTo>
                  <a:pt x="11704212" y="2832257"/>
                  <a:pt x="11701982" y="2807137"/>
                  <a:pt x="11697567" y="2778330"/>
                </a:cubicBezTo>
                <a:lnTo>
                  <a:pt x="11696723" y="2773217"/>
                </a:lnTo>
                <a:lnTo>
                  <a:pt x="11696740" y="2775195"/>
                </a:lnTo>
                <a:cubicBezTo>
                  <a:pt x="11694702" y="2779063"/>
                  <a:pt x="11690287" y="2783349"/>
                  <a:pt x="11682577" y="2788233"/>
                </a:cubicBezTo>
                <a:cubicBezTo>
                  <a:pt x="11684076" y="2818901"/>
                  <a:pt x="11672267" y="2846196"/>
                  <a:pt x="11677391" y="2875097"/>
                </a:cubicBezTo>
                <a:cubicBezTo>
                  <a:pt x="11679069" y="2887734"/>
                  <a:pt x="11683609" y="2902563"/>
                  <a:pt x="11665157" y="2908878"/>
                </a:cubicBezTo>
                <a:cubicBezTo>
                  <a:pt x="11659006" y="2910983"/>
                  <a:pt x="11662205" y="2915701"/>
                  <a:pt x="11663971" y="2919324"/>
                </a:cubicBezTo>
                <a:cubicBezTo>
                  <a:pt x="11684083" y="2964237"/>
                  <a:pt x="11691555" y="3010829"/>
                  <a:pt x="11688918" y="3058767"/>
                </a:cubicBezTo>
                <a:cubicBezTo>
                  <a:pt x="11688493" y="3065255"/>
                  <a:pt x="11688342" y="3071384"/>
                  <a:pt x="11688824" y="3077429"/>
                </a:cubicBezTo>
                <a:lnTo>
                  <a:pt x="11690536" y="3085835"/>
                </a:lnTo>
                <a:lnTo>
                  <a:pt x="11523587" y="3081844"/>
                </a:lnTo>
                <a:lnTo>
                  <a:pt x="11523501" y="3088657"/>
                </a:lnTo>
                <a:cubicBezTo>
                  <a:pt x="11522055" y="3109218"/>
                  <a:pt x="11520113" y="3129811"/>
                  <a:pt x="11519767" y="3150505"/>
                </a:cubicBezTo>
                <a:cubicBezTo>
                  <a:pt x="11519791" y="3203778"/>
                  <a:pt x="11506805" y="3252266"/>
                  <a:pt x="11499557" y="3303590"/>
                </a:cubicBezTo>
                <a:cubicBezTo>
                  <a:pt x="11492547" y="3358876"/>
                  <a:pt x="11499841" y="3414099"/>
                  <a:pt x="11502289" y="3468024"/>
                </a:cubicBezTo>
                <a:cubicBezTo>
                  <a:pt x="11502355" y="3482333"/>
                  <a:pt x="11502659" y="3500604"/>
                  <a:pt x="11523351" y="3500954"/>
                </a:cubicBezTo>
                <a:cubicBezTo>
                  <a:pt x="11530623" y="3502902"/>
                  <a:pt x="11530213" y="3509289"/>
                  <a:pt x="11531339" y="3514786"/>
                </a:cubicBezTo>
                <a:cubicBezTo>
                  <a:pt x="11541295" y="3574622"/>
                  <a:pt x="11534524" y="3633870"/>
                  <a:pt x="11524677" y="3694892"/>
                </a:cubicBezTo>
                <a:cubicBezTo>
                  <a:pt x="11516302" y="3740717"/>
                  <a:pt x="11514314" y="3786955"/>
                  <a:pt x="11536738" y="3829346"/>
                </a:cubicBezTo>
                <a:cubicBezTo>
                  <a:pt x="11540287" y="3835494"/>
                  <a:pt x="11535917" y="3842117"/>
                  <a:pt x="11539466" y="3848265"/>
                </a:cubicBezTo>
                <a:cubicBezTo>
                  <a:pt x="11560569" y="3842230"/>
                  <a:pt x="11571737" y="3829633"/>
                  <a:pt x="11573619" y="3808053"/>
                </a:cubicBezTo>
                <a:cubicBezTo>
                  <a:pt x="11574679" y="3799241"/>
                  <a:pt x="11575091" y="3792856"/>
                  <a:pt x="11583661" y="3789956"/>
                </a:cubicBezTo>
                <a:cubicBezTo>
                  <a:pt x="11604765" y="3783922"/>
                  <a:pt x="11616991" y="3762516"/>
                  <a:pt x="11635433" y="3751868"/>
                </a:cubicBezTo>
                <a:cubicBezTo>
                  <a:pt x="11636969" y="3750981"/>
                  <a:pt x="11638507" y="3750094"/>
                  <a:pt x="11639155" y="3747669"/>
                </a:cubicBezTo>
                <a:cubicBezTo>
                  <a:pt x="11633289" y="3716214"/>
                  <a:pt x="11665863" y="3715853"/>
                  <a:pt x="11680106" y="3701482"/>
                </a:cubicBezTo>
                <a:cubicBezTo>
                  <a:pt x="11728739" y="3650859"/>
                  <a:pt x="11778259" y="3601775"/>
                  <a:pt x="11827779" y="3552688"/>
                </a:cubicBezTo>
                <a:cubicBezTo>
                  <a:pt x="11833689" y="3545178"/>
                  <a:pt x="11842021" y="3538317"/>
                  <a:pt x="11850353" y="3531456"/>
                </a:cubicBezTo>
                <a:cubicBezTo>
                  <a:pt x="11855613" y="3526370"/>
                  <a:pt x="11863946" y="3519510"/>
                  <a:pt x="11872344" y="3526958"/>
                </a:cubicBezTo>
                <a:cubicBezTo>
                  <a:pt x="11878318" y="3533757"/>
                  <a:pt x="11870873" y="3542155"/>
                  <a:pt x="11867150" y="3546353"/>
                </a:cubicBezTo>
                <a:cubicBezTo>
                  <a:pt x="11837607" y="3583906"/>
                  <a:pt x="11808064" y="3621457"/>
                  <a:pt x="11778520" y="3659009"/>
                </a:cubicBezTo>
                <a:cubicBezTo>
                  <a:pt x="11735623" y="3712470"/>
                  <a:pt x="11686753" y="3759131"/>
                  <a:pt x="11641192" y="3807980"/>
                </a:cubicBezTo>
                <a:cubicBezTo>
                  <a:pt x="11636582" y="3810641"/>
                  <a:pt x="11632859" y="3814840"/>
                  <a:pt x="11629137" y="3819039"/>
                </a:cubicBezTo>
                <a:cubicBezTo>
                  <a:pt x="11626951" y="3822350"/>
                  <a:pt x="11625652" y="3827199"/>
                  <a:pt x="11628964" y="3829385"/>
                </a:cubicBezTo>
                <a:cubicBezTo>
                  <a:pt x="11630739" y="3832460"/>
                  <a:pt x="11637125" y="3832873"/>
                  <a:pt x="11639310" y="3829561"/>
                </a:cubicBezTo>
                <a:cubicBezTo>
                  <a:pt x="11668204" y="3794434"/>
                  <a:pt x="11715259" y="3783663"/>
                  <a:pt x="11741728" y="3747885"/>
                </a:cubicBezTo>
                <a:cubicBezTo>
                  <a:pt x="11744801" y="3746111"/>
                  <a:pt x="11746987" y="3742799"/>
                  <a:pt x="11751836" y="3744099"/>
                </a:cubicBezTo>
                <a:cubicBezTo>
                  <a:pt x="11757572" y="3746936"/>
                  <a:pt x="11759347" y="3750010"/>
                  <a:pt x="11758049" y="3754859"/>
                </a:cubicBezTo>
                <a:cubicBezTo>
                  <a:pt x="11752616" y="3770292"/>
                  <a:pt x="11749609" y="3786376"/>
                  <a:pt x="11737553" y="3797435"/>
                </a:cubicBezTo>
                <a:cubicBezTo>
                  <a:pt x="11727035" y="3807608"/>
                  <a:pt x="11723787" y="3819730"/>
                  <a:pt x="11726926" y="3832262"/>
                </a:cubicBezTo>
                <a:cubicBezTo>
                  <a:pt x="11730953" y="3846336"/>
                  <a:pt x="11728355" y="3856032"/>
                  <a:pt x="11713637" y="3862481"/>
                </a:cubicBezTo>
                <a:cubicBezTo>
                  <a:pt x="11687275" y="3873602"/>
                  <a:pt x="11677061" y="3902044"/>
                  <a:pt x="11654897" y="3916889"/>
                </a:cubicBezTo>
                <a:cubicBezTo>
                  <a:pt x="11617605" y="3944569"/>
                  <a:pt x="11604857" y="3997018"/>
                  <a:pt x="11552544" y="4012874"/>
                </a:cubicBezTo>
                <a:cubicBezTo>
                  <a:pt x="11581635" y="4020673"/>
                  <a:pt x="11611069" y="4007777"/>
                  <a:pt x="11630983" y="3981934"/>
                </a:cubicBezTo>
                <a:cubicBezTo>
                  <a:pt x="11648059" y="3961828"/>
                  <a:pt x="11666023" y="3943259"/>
                  <a:pt x="11686411" y="3925339"/>
                </a:cubicBezTo>
                <a:cubicBezTo>
                  <a:pt x="11691671" y="3920253"/>
                  <a:pt x="11694506" y="3914516"/>
                  <a:pt x="11705090" y="3918653"/>
                </a:cubicBezTo>
                <a:cubicBezTo>
                  <a:pt x="11692212" y="3942485"/>
                  <a:pt x="11671823" y="3960403"/>
                  <a:pt x="11654747" y="3980510"/>
                </a:cubicBezTo>
                <a:cubicBezTo>
                  <a:pt x="11672366" y="3982635"/>
                  <a:pt x="11675439" y="3980861"/>
                  <a:pt x="11685071" y="3969152"/>
                </a:cubicBezTo>
                <a:cubicBezTo>
                  <a:pt x="11689443" y="3962529"/>
                  <a:pt x="11694701" y="3957443"/>
                  <a:pt x="11699074" y="3950820"/>
                </a:cubicBezTo>
                <a:cubicBezTo>
                  <a:pt x="11703445" y="3944197"/>
                  <a:pt x="11707169" y="3939998"/>
                  <a:pt x="11713791" y="3944372"/>
                </a:cubicBezTo>
                <a:cubicBezTo>
                  <a:pt x="11722839" y="3949396"/>
                  <a:pt x="11717581" y="3954483"/>
                  <a:pt x="11716281" y="3959332"/>
                </a:cubicBezTo>
                <a:cubicBezTo>
                  <a:pt x="11713446" y="3965067"/>
                  <a:pt x="11708187" y="3970152"/>
                  <a:pt x="11711975" y="3980263"/>
                </a:cubicBezTo>
                <a:cubicBezTo>
                  <a:pt x="11740695" y="3955482"/>
                  <a:pt x="11777405" y="3944538"/>
                  <a:pt x="11796840" y="3910770"/>
                </a:cubicBezTo>
                <a:cubicBezTo>
                  <a:pt x="11814739" y="3877893"/>
                  <a:pt x="11843287" y="3863460"/>
                  <a:pt x="11885969" y="3859311"/>
                </a:cubicBezTo>
                <a:cubicBezTo>
                  <a:pt x="11830367" y="3926255"/>
                  <a:pt x="11784462" y="3995798"/>
                  <a:pt x="11704726" y="4031587"/>
                </a:cubicBezTo>
                <a:cubicBezTo>
                  <a:pt x="11713124" y="4039035"/>
                  <a:pt x="11719205" y="4021178"/>
                  <a:pt x="11724531" y="4030400"/>
                </a:cubicBezTo>
                <a:cubicBezTo>
                  <a:pt x="11729855" y="4039624"/>
                  <a:pt x="11719099" y="4045833"/>
                  <a:pt x="11712951" y="4049382"/>
                </a:cubicBezTo>
                <a:cubicBezTo>
                  <a:pt x="11681569" y="4069551"/>
                  <a:pt x="11661245" y="4101780"/>
                  <a:pt x="11635835" y="4128747"/>
                </a:cubicBezTo>
                <a:cubicBezTo>
                  <a:pt x="11615685" y="4150628"/>
                  <a:pt x="11589561" y="4165712"/>
                  <a:pt x="11560775" y="4176183"/>
                </a:cubicBezTo>
                <a:cubicBezTo>
                  <a:pt x="11539672" y="4182218"/>
                  <a:pt x="11523655" y="4193514"/>
                  <a:pt x="11515387" y="4214684"/>
                </a:cubicBezTo>
                <a:cubicBezTo>
                  <a:pt x="11509307" y="4232542"/>
                  <a:pt x="11491754" y="4244726"/>
                  <a:pt x="11476625" y="4257559"/>
                </a:cubicBezTo>
                <a:cubicBezTo>
                  <a:pt x="11471365" y="4262646"/>
                  <a:pt x="11455759" y="4267557"/>
                  <a:pt x="11471430" y="4276954"/>
                </a:cubicBezTo>
                <a:cubicBezTo>
                  <a:pt x="11481365" y="4283516"/>
                  <a:pt x="11488292" y="4306160"/>
                  <a:pt x="11507145" y="4289128"/>
                </a:cubicBezTo>
                <a:cubicBezTo>
                  <a:pt x="11511515" y="4282504"/>
                  <a:pt x="11517661" y="4278955"/>
                  <a:pt x="11526233" y="4276056"/>
                </a:cubicBezTo>
                <a:cubicBezTo>
                  <a:pt x="11544912" y="4269371"/>
                  <a:pt x="11567379" y="4272796"/>
                  <a:pt x="11585171" y="4264574"/>
                </a:cubicBezTo>
                <a:cubicBezTo>
                  <a:pt x="11601426" y="4257239"/>
                  <a:pt x="11608805" y="4234532"/>
                  <a:pt x="11629260" y="4230921"/>
                </a:cubicBezTo>
                <a:cubicBezTo>
                  <a:pt x="11634345" y="4236183"/>
                  <a:pt x="11632160" y="4239495"/>
                  <a:pt x="11628437" y="4243693"/>
                </a:cubicBezTo>
                <a:cubicBezTo>
                  <a:pt x="11602789" y="4266699"/>
                  <a:pt x="11581579" y="4297390"/>
                  <a:pt x="11557706" y="4323470"/>
                </a:cubicBezTo>
                <a:cubicBezTo>
                  <a:pt x="11548723" y="4332756"/>
                  <a:pt x="11541279" y="4341153"/>
                  <a:pt x="11526907" y="4326905"/>
                </a:cubicBezTo>
                <a:cubicBezTo>
                  <a:pt x="11522589" y="4321201"/>
                  <a:pt x="11517134" y="4319738"/>
                  <a:pt x="11511221" y="4320590"/>
                </a:cubicBezTo>
                <a:lnTo>
                  <a:pt x="11496497" y="4326635"/>
                </a:lnTo>
                <a:lnTo>
                  <a:pt x="11491396" y="4337638"/>
                </a:lnTo>
                <a:cubicBezTo>
                  <a:pt x="11488141" y="4353659"/>
                  <a:pt x="11489679" y="4381615"/>
                  <a:pt x="11483517" y="4406072"/>
                </a:cubicBezTo>
                <a:cubicBezTo>
                  <a:pt x="11489741" y="4392380"/>
                  <a:pt x="11494969" y="4388146"/>
                  <a:pt x="11497207" y="4412291"/>
                </a:cubicBezTo>
                <a:cubicBezTo>
                  <a:pt x="11486003" y="4473277"/>
                  <a:pt x="11493965" y="4579310"/>
                  <a:pt x="11465833" y="4619395"/>
                </a:cubicBezTo>
                <a:lnTo>
                  <a:pt x="11468917" y="4646516"/>
                </a:lnTo>
                <a:lnTo>
                  <a:pt x="11472199" y="4646949"/>
                </a:lnTo>
                <a:cubicBezTo>
                  <a:pt x="11487653" y="4648258"/>
                  <a:pt x="11504481" y="4650735"/>
                  <a:pt x="11519935" y="4652043"/>
                </a:cubicBezTo>
                <a:cubicBezTo>
                  <a:pt x="11526391" y="4652799"/>
                  <a:pt x="11534221" y="4654724"/>
                  <a:pt x="11530921" y="4661386"/>
                </a:cubicBezTo>
                <a:cubicBezTo>
                  <a:pt x="11521984" y="4677458"/>
                  <a:pt x="11530631" y="4689549"/>
                  <a:pt x="11533031" y="4703425"/>
                </a:cubicBezTo>
                <a:cubicBezTo>
                  <a:pt x="11533439" y="4708509"/>
                  <a:pt x="11534258" y="4718674"/>
                  <a:pt x="11527804" y="4717918"/>
                </a:cubicBezTo>
                <a:cubicBezTo>
                  <a:pt x="11507266" y="4717020"/>
                  <a:pt x="11513987" y="4736943"/>
                  <a:pt x="11506773" y="4742642"/>
                </a:cubicBezTo>
                <a:cubicBezTo>
                  <a:pt x="11488839" y="4758163"/>
                  <a:pt x="11509786" y="4764143"/>
                  <a:pt x="11511773" y="4772936"/>
                </a:cubicBezTo>
                <a:cubicBezTo>
                  <a:pt x="11517881" y="4785233"/>
                  <a:pt x="11521241" y="4795194"/>
                  <a:pt x="11507775" y="4802678"/>
                </a:cubicBezTo>
                <a:cubicBezTo>
                  <a:pt x="11502897" y="4805630"/>
                  <a:pt x="11499597" y="4812293"/>
                  <a:pt x="11502548" y="4817170"/>
                </a:cubicBezTo>
                <a:cubicBezTo>
                  <a:pt x="11512775" y="4832970"/>
                  <a:pt x="11506585" y="4851379"/>
                  <a:pt x="11509187" y="4867796"/>
                </a:cubicBezTo>
                <a:cubicBezTo>
                  <a:pt x="11511175" y="4876589"/>
                  <a:pt x="11509659" y="4889502"/>
                  <a:pt x="11527039" y="4882982"/>
                </a:cubicBezTo>
                <a:cubicBezTo>
                  <a:pt x="11531917" y="4880028"/>
                  <a:pt x="11540361" y="4889578"/>
                  <a:pt x="11532184" y="4899192"/>
                </a:cubicBezTo>
                <a:cubicBezTo>
                  <a:pt x="11528473" y="4900771"/>
                  <a:pt x="11526137" y="4903519"/>
                  <a:pt x="11527714" y="4907229"/>
                </a:cubicBezTo>
                <a:cubicBezTo>
                  <a:pt x="11531895" y="4927354"/>
                  <a:pt x="11536075" y="4947482"/>
                  <a:pt x="11532631" y="4968226"/>
                </a:cubicBezTo>
                <a:cubicBezTo>
                  <a:pt x="11528981" y="4986428"/>
                  <a:pt x="11512625" y="5005658"/>
                  <a:pt x="11532055" y="5024553"/>
                </a:cubicBezTo>
                <a:cubicBezTo>
                  <a:pt x="11534801" y="5026887"/>
                  <a:pt x="11532671" y="5032177"/>
                  <a:pt x="11531706" y="5036092"/>
                </a:cubicBezTo>
                <a:cubicBezTo>
                  <a:pt x="11536706" y="5066385"/>
                  <a:pt x="11522543" y="5096950"/>
                  <a:pt x="11531253" y="5125665"/>
                </a:cubicBezTo>
                <a:cubicBezTo>
                  <a:pt x="11538179" y="5148127"/>
                  <a:pt x="11534531" y="5166329"/>
                  <a:pt x="11524629" y="5186316"/>
                </a:cubicBezTo>
                <a:cubicBezTo>
                  <a:pt x="11512803" y="5214133"/>
                  <a:pt x="11494519" y="5241195"/>
                  <a:pt x="11490522" y="5270936"/>
                </a:cubicBezTo>
                <a:cubicBezTo>
                  <a:pt x="11486114" y="5295595"/>
                  <a:pt x="11477381" y="5314207"/>
                  <a:pt x="11455123" y="5323685"/>
                </a:cubicBezTo>
                <a:cubicBezTo>
                  <a:pt x="11444137" y="5314339"/>
                  <a:pt x="11443319" y="5304172"/>
                  <a:pt x="11449918" y="5290848"/>
                </a:cubicBezTo>
                <a:cubicBezTo>
                  <a:pt x="11473633" y="5251837"/>
                  <a:pt x="11485605" y="5209938"/>
                  <a:pt x="11476834" y="5164601"/>
                </a:cubicBezTo>
                <a:cubicBezTo>
                  <a:pt x="11474641" y="5153266"/>
                  <a:pt x="11484950" y="5138363"/>
                  <a:pt x="11475543" y="5132729"/>
                </a:cubicBezTo>
                <a:cubicBezTo>
                  <a:pt x="11443201" y="5112321"/>
                  <a:pt x="11477143" y="5089111"/>
                  <a:pt x="11469253" y="5070562"/>
                </a:cubicBezTo>
                <a:cubicBezTo>
                  <a:pt x="11496741" y="5046594"/>
                  <a:pt x="11474708" y="5011284"/>
                  <a:pt x="11487909" y="4984635"/>
                </a:cubicBezTo>
                <a:cubicBezTo>
                  <a:pt x="11490039" y="4979345"/>
                  <a:pt x="11485715" y="4973299"/>
                  <a:pt x="11479055" y="4970002"/>
                </a:cubicBezTo>
                <a:cubicBezTo>
                  <a:pt x="11468275" y="4963199"/>
                  <a:pt x="11456325" y="4957770"/>
                  <a:pt x="11444172" y="4949800"/>
                </a:cubicBezTo>
                <a:cubicBezTo>
                  <a:pt x="11439619" y="4988540"/>
                  <a:pt x="11433285" y="5021030"/>
                  <a:pt x="11421868" y="5053930"/>
                </a:cubicBezTo>
                <a:cubicBezTo>
                  <a:pt x="11417399" y="5061965"/>
                  <a:pt x="11418015" y="5069591"/>
                  <a:pt x="11421170" y="5077010"/>
                </a:cubicBezTo>
                <a:cubicBezTo>
                  <a:pt x="11426313" y="5093221"/>
                  <a:pt x="11436746" y="5111564"/>
                  <a:pt x="11434265" y="5128393"/>
                </a:cubicBezTo>
                <a:cubicBezTo>
                  <a:pt x="11432194" y="5150304"/>
                  <a:pt x="11434038" y="5173179"/>
                  <a:pt x="11434509" y="5194885"/>
                </a:cubicBezTo>
                <a:cubicBezTo>
                  <a:pt x="11435920" y="5260004"/>
                  <a:pt x="11424420" y="5323609"/>
                  <a:pt x="11415460" y="5387008"/>
                </a:cubicBezTo>
                <a:cubicBezTo>
                  <a:pt x="11412221" y="5410294"/>
                  <a:pt x="11395455" y="5424440"/>
                  <a:pt x="11373749" y="5424917"/>
                </a:cubicBezTo>
                <a:cubicBezTo>
                  <a:pt x="11354585" y="5425188"/>
                  <a:pt x="11345444" y="5438718"/>
                  <a:pt x="11331568" y="5441119"/>
                </a:cubicBezTo>
                <a:cubicBezTo>
                  <a:pt x="11297361" y="5445166"/>
                  <a:pt x="11329702" y="5465573"/>
                  <a:pt x="11321524" y="5475188"/>
                </a:cubicBezTo>
                <a:cubicBezTo>
                  <a:pt x="11319392" y="5480477"/>
                  <a:pt x="11319801" y="5485559"/>
                  <a:pt x="11317669" y="5490848"/>
                </a:cubicBezTo>
                <a:cubicBezTo>
                  <a:pt x="11311685" y="5511798"/>
                  <a:pt x="11306867" y="5531374"/>
                  <a:pt x="11311253" y="5554043"/>
                </a:cubicBezTo>
                <a:cubicBezTo>
                  <a:pt x="11311867" y="5561666"/>
                  <a:pt x="11308567" y="5568330"/>
                  <a:pt x="11309182" y="5575955"/>
                </a:cubicBezTo>
                <a:cubicBezTo>
                  <a:pt x="11310473" y="5607827"/>
                  <a:pt x="11275361" y="5632411"/>
                  <a:pt x="11285854" y="5667377"/>
                </a:cubicBezTo>
                <a:cubicBezTo>
                  <a:pt x="11286059" y="5669917"/>
                  <a:pt x="11285095" y="5673834"/>
                  <a:pt x="11282554" y="5674039"/>
                </a:cubicBezTo>
                <a:cubicBezTo>
                  <a:pt x="11265173" y="5680562"/>
                  <a:pt x="11267980" y="5699520"/>
                  <a:pt x="11261381" y="5712844"/>
                </a:cubicBezTo>
                <a:cubicBezTo>
                  <a:pt x="11258080" y="5719507"/>
                  <a:pt x="11256357" y="5729879"/>
                  <a:pt x="11250865" y="5725207"/>
                </a:cubicBezTo>
                <a:cubicBezTo>
                  <a:pt x="11241047" y="5714490"/>
                  <a:pt x="11222498" y="5722385"/>
                  <a:pt x="11217354" y="5706174"/>
                </a:cubicBezTo>
                <a:cubicBezTo>
                  <a:pt x="11218319" y="5702258"/>
                  <a:pt x="11219281" y="5698343"/>
                  <a:pt x="11223196" y="5699305"/>
                </a:cubicBezTo>
                <a:cubicBezTo>
                  <a:pt x="11245517" y="5706454"/>
                  <a:pt x="11238998" y="5689074"/>
                  <a:pt x="11238179" y="5678907"/>
                </a:cubicBezTo>
                <a:cubicBezTo>
                  <a:pt x="11237359" y="5668741"/>
                  <a:pt x="11240865" y="5664619"/>
                  <a:pt x="11249453" y="5660089"/>
                </a:cubicBezTo>
                <a:cubicBezTo>
                  <a:pt x="11260378" y="5652810"/>
                  <a:pt x="11261834" y="5623273"/>
                  <a:pt x="11249883" y="5617844"/>
                </a:cubicBezTo>
                <a:cubicBezTo>
                  <a:pt x="11243224" y="5614546"/>
                  <a:pt x="11231275" y="5609116"/>
                  <a:pt x="11231335" y="5625740"/>
                </a:cubicBezTo>
                <a:cubicBezTo>
                  <a:pt x="11232156" y="5635906"/>
                  <a:pt x="11224735" y="5639065"/>
                  <a:pt x="11217521" y="5644765"/>
                </a:cubicBezTo>
                <a:cubicBezTo>
                  <a:pt x="11200755" y="5658910"/>
                  <a:pt x="11194973" y="5682401"/>
                  <a:pt x="11183699" y="5701220"/>
                </a:cubicBezTo>
                <a:cubicBezTo>
                  <a:pt x="11178063" y="5710630"/>
                  <a:pt x="11192759" y="5718395"/>
                  <a:pt x="11196119" y="5728357"/>
                </a:cubicBezTo>
                <a:cubicBezTo>
                  <a:pt x="11208745" y="5758033"/>
                  <a:pt x="11200770" y="5770190"/>
                  <a:pt x="11166153" y="5769152"/>
                </a:cubicBezTo>
                <a:cubicBezTo>
                  <a:pt x="11166153" y="5769152"/>
                  <a:pt x="11162443" y="5770731"/>
                  <a:pt x="11161069" y="5769563"/>
                </a:cubicBezTo>
                <a:cubicBezTo>
                  <a:pt x="11161889" y="5779729"/>
                  <a:pt x="11169513" y="5779113"/>
                  <a:pt x="11174597" y="5778701"/>
                </a:cubicBezTo>
                <a:cubicBezTo>
                  <a:pt x="11183595" y="5779253"/>
                  <a:pt x="11185377" y="5785505"/>
                  <a:pt x="11183451" y="5793335"/>
                </a:cubicBezTo>
                <a:cubicBezTo>
                  <a:pt x="11180355" y="5802539"/>
                  <a:pt x="11174924" y="5814488"/>
                  <a:pt x="11165515" y="5808854"/>
                </a:cubicBezTo>
                <a:cubicBezTo>
                  <a:pt x="11148075" y="5798754"/>
                  <a:pt x="11139896" y="5808370"/>
                  <a:pt x="11134463" y="5820320"/>
                </a:cubicBezTo>
                <a:cubicBezTo>
                  <a:pt x="11130405" y="5833439"/>
                  <a:pt x="11113987" y="5836046"/>
                  <a:pt x="11113639" y="5847586"/>
                </a:cubicBezTo>
                <a:cubicBezTo>
                  <a:pt x="11112797" y="5884748"/>
                  <a:pt x="11100416" y="5921562"/>
                  <a:pt x="11100949" y="5959892"/>
                </a:cubicBezTo>
                <a:cubicBezTo>
                  <a:pt x="11103551" y="5976310"/>
                  <a:pt x="11101070" y="5993138"/>
                  <a:pt x="11093302" y="6007837"/>
                </a:cubicBezTo>
                <a:cubicBezTo>
                  <a:pt x="11089037" y="6018414"/>
                  <a:pt x="11087725" y="6033869"/>
                  <a:pt x="11070898" y="6031392"/>
                </a:cubicBezTo>
                <a:cubicBezTo>
                  <a:pt x="11054071" y="6028917"/>
                  <a:pt x="11060467" y="6013051"/>
                  <a:pt x="11057105" y="6003089"/>
                </a:cubicBezTo>
                <a:cubicBezTo>
                  <a:pt x="11056901" y="6000548"/>
                  <a:pt x="11058069" y="5999175"/>
                  <a:pt x="11057865" y="5996634"/>
                </a:cubicBezTo>
                <a:cubicBezTo>
                  <a:pt x="11065921" y="5953773"/>
                  <a:pt x="11044441" y="5909463"/>
                  <a:pt x="11065411" y="5868115"/>
                </a:cubicBezTo>
                <a:cubicBezTo>
                  <a:pt x="11054159" y="5839606"/>
                  <a:pt x="11054447" y="5811443"/>
                  <a:pt x="11053363" y="5782112"/>
                </a:cubicBezTo>
                <a:cubicBezTo>
                  <a:pt x="11053157" y="5779571"/>
                  <a:pt x="11050409" y="5777235"/>
                  <a:pt x="11046496" y="5776272"/>
                </a:cubicBezTo>
                <a:cubicBezTo>
                  <a:pt x="11041413" y="5776684"/>
                  <a:pt x="11040449" y="5780599"/>
                  <a:pt x="11042027" y="5784309"/>
                </a:cubicBezTo>
                <a:cubicBezTo>
                  <a:pt x="11042848" y="5794475"/>
                  <a:pt x="11041125" y="5804847"/>
                  <a:pt x="11033911" y="5810546"/>
                </a:cubicBezTo>
                <a:cubicBezTo>
                  <a:pt x="11009520" y="5825309"/>
                  <a:pt x="11008821" y="5848391"/>
                  <a:pt x="11010667" y="5871264"/>
                </a:cubicBezTo>
                <a:cubicBezTo>
                  <a:pt x="11011607" y="5914676"/>
                  <a:pt x="11012753" y="5960630"/>
                  <a:pt x="10999613" y="6003903"/>
                </a:cubicBezTo>
                <a:cubicBezTo>
                  <a:pt x="10996518" y="6013107"/>
                  <a:pt x="10999879" y="6023067"/>
                  <a:pt x="11003241" y="6033027"/>
                </a:cubicBezTo>
                <a:cubicBezTo>
                  <a:pt x="11013938" y="6070534"/>
                  <a:pt x="11008015" y="6108108"/>
                  <a:pt x="11002087" y="6145681"/>
                </a:cubicBezTo>
                <a:cubicBezTo>
                  <a:pt x="11000017" y="6167592"/>
                  <a:pt x="10981469" y="6175488"/>
                  <a:pt x="10960521" y="6169508"/>
                </a:cubicBezTo>
                <a:cubicBezTo>
                  <a:pt x="10954066" y="6168751"/>
                  <a:pt x="10953101" y="6172667"/>
                  <a:pt x="10948223" y="6175618"/>
                </a:cubicBezTo>
                <a:cubicBezTo>
                  <a:pt x="10933999" y="6189559"/>
                  <a:pt x="10926169" y="6187636"/>
                  <a:pt x="10919449" y="6167713"/>
                </a:cubicBezTo>
                <a:cubicBezTo>
                  <a:pt x="10917255" y="6156378"/>
                  <a:pt x="10915061" y="6145045"/>
                  <a:pt x="10914039" y="6132337"/>
                </a:cubicBezTo>
                <a:cubicBezTo>
                  <a:pt x="10913975" y="6115714"/>
                  <a:pt x="10901003" y="6097576"/>
                  <a:pt x="10924225" y="6084187"/>
                </a:cubicBezTo>
                <a:cubicBezTo>
                  <a:pt x="10929105" y="6081234"/>
                  <a:pt x="10927116" y="6072443"/>
                  <a:pt x="10920659" y="6071685"/>
                </a:cubicBezTo>
                <a:cubicBezTo>
                  <a:pt x="10893462" y="6067491"/>
                  <a:pt x="10907483" y="6051007"/>
                  <a:pt x="10911745" y="6040429"/>
                </a:cubicBezTo>
                <a:cubicBezTo>
                  <a:pt x="10917382" y="6031020"/>
                  <a:pt x="10916972" y="6025936"/>
                  <a:pt x="10914779" y="6014602"/>
                </a:cubicBezTo>
                <a:cubicBezTo>
                  <a:pt x="10907033" y="5981972"/>
                  <a:pt x="10894203" y="5949754"/>
                  <a:pt x="10897997" y="5917469"/>
                </a:cubicBezTo>
                <a:cubicBezTo>
                  <a:pt x="10900560" y="5869937"/>
                  <a:pt x="10887875" y="5823638"/>
                  <a:pt x="10882815" y="5776721"/>
                </a:cubicBezTo>
                <a:cubicBezTo>
                  <a:pt x="10880971" y="5753847"/>
                  <a:pt x="10876585" y="5731178"/>
                  <a:pt x="10872200" y="5708509"/>
                </a:cubicBezTo>
                <a:cubicBezTo>
                  <a:pt x="10870621" y="5704800"/>
                  <a:pt x="10873922" y="5698138"/>
                  <a:pt x="10862588" y="5700333"/>
                </a:cubicBezTo>
                <a:cubicBezTo>
                  <a:pt x="10837581" y="5707473"/>
                  <a:pt x="10827969" y="5699296"/>
                  <a:pt x="10829835" y="5674843"/>
                </a:cubicBezTo>
                <a:cubicBezTo>
                  <a:pt x="10831148" y="5659388"/>
                  <a:pt x="10827785" y="5649427"/>
                  <a:pt x="10812127" y="5645577"/>
                </a:cubicBezTo>
                <a:cubicBezTo>
                  <a:pt x="10805467" y="5642278"/>
                  <a:pt x="10797637" y="5640354"/>
                  <a:pt x="10799359" y="5629983"/>
                </a:cubicBezTo>
                <a:cubicBezTo>
                  <a:pt x="10804321" y="5596323"/>
                  <a:pt x="10789155" y="5566853"/>
                  <a:pt x="10782781" y="5535391"/>
                </a:cubicBezTo>
                <a:cubicBezTo>
                  <a:pt x="10781963" y="5525226"/>
                  <a:pt x="10777431" y="5516639"/>
                  <a:pt x="10789731" y="5510528"/>
                </a:cubicBezTo>
                <a:cubicBezTo>
                  <a:pt x="10798523" y="5508538"/>
                  <a:pt x="10793993" y="5499950"/>
                  <a:pt x="10791042" y="5495072"/>
                </a:cubicBezTo>
                <a:cubicBezTo>
                  <a:pt x="10787885" y="5487653"/>
                  <a:pt x="10782393" y="5482981"/>
                  <a:pt x="10772227" y="5483803"/>
                </a:cubicBezTo>
                <a:cubicBezTo>
                  <a:pt x="10769686" y="5484010"/>
                  <a:pt x="10762267" y="5487168"/>
                  <a:pt x="10763639" y="5488336"/>
                </a:cubicBezTo>
                <a:cubicBezTo>
                  <a:pt x="10775445" y="5507847"/>
                  <a:pt x="10753185" y="5517320"/>
                  <a:pt x="10753246" y="5533945"/>
                </a:cubicBezTo>
                <a:cubicBezTo>
                  <a:pt x="10756115" y="5569526"/>
                  <a:pt x="10749985" y="5604557"/>
                  <a:pt x="10741315" y="5639793"/>
                </a:cubicBezTo>
                <a:cubicBezTo>
                  <a:pt x="10737255" y="5652913"/>
                  <a:pt x="10738075" y="5663079"/>
                  <a:pt x="10756071" y="5664181"/>
                </a:cubicBezTo>
                <a:cubicBezTo>
                  <a:pt x="10761153" y="5663771"/>
                  <a:pt x="10768779" y="5663153"/>
                  <a:pt x="10768224" y="5672152"/>
                </a:cubicBezTo>
                <a:cubicBezTo>
                  <a:pt x="10768634" y="5677235"/>
                  <a:pt x="10763756" y="5680188"/>
                  <a:pt x="10758673" y="5680598"/>
                </a:cubicBezTo>
                <a:cubicBezTo>
                  <a:pt x="10744591" y="5680458"/>
                  <a:pt x="10743835" y="5686915"/>
                  <a:pt x="10744857" y="5699623"/>
                </a:cubicBezTo>
                <a:cubicBezTo>
                  <a:pt x="10746086" y="5714874"/>
                  <a:pt x="10747315" y="5730122"/>
                  <a:pt x="10758506" y="5742008"/>
                </a:cubicBezTo>
                <a:cubicBezTo>
                  <a:pt x="10761458" y="5746884"/>
                  <a:pt x="10768324" y="5752724"/>
                  <a:pt x="10763651" y="5758219"/>
                </a:cubicBezTo>
                <a:cubicBezTo>
                  <a:pt x="10750799" y="5773329"/>
                  <a:pt x="10757317" y="5790708"/>
                  <a:pt x="10757377" y="5807332"/>
                </a:cubicBezTo>
                <a:cubicBezTo>
                  <a:pt x="10755306" y="5829245"/>
                  <a:pt x="10735035" y="5847512"/>
                  <a:pt x="10715665" y="5845242"/>
                </a:cubicBezTo>
                <a:cubicBezTo>
                  <a:pt x="10704127" y="5844895"/>
                  <a:pt x="10698285" y="5851764"/>
                  <a:pt x="10688119" y="5852585"/>
                </a:cubicBezTo>
                <a:cubicBezTo>
                  <a:pt x="10686132" y="5843793"/>
                  <a:pt x="10685517" y="5836168"/>
                  <a:pt x="10681193" y="5830122"/>
                </a:cubicBezTo>
                <a:cubicBezTo>
                  <a:pt x="10657173" y="5786019"/>
                  <a:pt x="10669697" y="5735122"/>
                  <a:pt x="10658385" y="5689989"/>
                </a:cubicBezTo>
                <a:cubicBezTo>
                  <a:pt x="10649471" y="5658735"/>
                  <a:pt x="10660683" y="5623291"/>
                  <a:pt x="10639061" y="5593064"/>
                </a:cubicBezTo>
                <a:cubicBezTo>
                  <a:pt x="10637483" y="5589354"/>
                  <a:pt x="10635699" y="5583103"/>
                  <a:pt x="10640577" y="5580150"/>
                </a:cubicBezTo>
                <a:cubicBezTo>
                  <a:pt x="10656585" y="5572461"/>
                  <a:pt x="10645804" y="5565658"/>
                  <a:pt x="10640107" y="5558444"/>
                </a:cubicBezTo>
                <a:cubicBezTo>
                  <a:pt x="10635987" y="5554940"/>
                  <a:pt x="10630494" y="5550268"/>
                  <a:pt x="10630085" y="5545184"/>
                </a:cubicBezTo>
                <a:cubicBezTo>
                  <a:pt x="10632505" y="5511733"/>
                  <a:pt x="10613424" y="5481299"/>
                  <a:pt x="10615843" y="5447847"/>
                </a:cubicBezTo>
                <a:cubicBezTo>
                  <a:pt x="10617505" y="5420853"/>
                  <a:pt x="10601580" y="5397838"/>
                  <a:pt x="10609493" y="5369059"/>
                </a:cubicBezTo>
                <a:cubicBezTo>
                  <a:pt x="10611215" y="5358688"/>
                  <a:pt x="10598243" y="5340550"/>
                  <a:pt x="10596807" y="5322759"/>
                </a:cubicBezTo>
                <a:cubicBezTo>
                  <a:pt x="10594408" y="5308883"/>
                  <a:pt x="10578750" y="5305034"/>
                  <a:pt x="10567211" y="5304687"/>
                </a:cubicBezTo>
                <a:cubicBezTo>
                  <a:pt x="10554299" y="5303173"/>
                  <a:pt x="10556696" y="5317050"/>
                  <a:pt x="10553395" y="5323711"/>
                </a:cubicBezTo>
                <a:cubicBezTo>
                  <a:pt x="10548169" y="5338205"/>
                  <a:pt x="10554277" y="5350502"/>
                  <a:pt x="10556673" y="5364377"/>
                </a:cubicBezTo>
                <a:cubicBezTo>
                  <a:pt x="10550422" y="5366162"/>
                  <a:pt x="10535317" y="5353313"/>
                  <a:pt x="10543414" y="5374403"/>
                </a:cubicBezTo>
                <a:cubicBezTo>
                  <a:pt x="10547942" y="5382990"/>
                  <a:pt x="10545811" y="5388280"/>
                  <a:pt x="10534271" y="5387934"/>
                </a:cubicBezTo>
                <a:cubicBezTo>
                  <a:pt x="10529189" y="5388345"/>
                  <a:pt x="10524105" y="5388755"/>
                  <a:pt x="10524720" y="5396381"/>
                </a:cubicBezTo>
                <a:cubicBezTo>
                  <a:pt x="10523961" y="5402837"/>
                  <a:pt x="10530417" y="5403595"/>
                  <a:pt x="10535705" y="5405726"/>
                </a:cubicBezTo>
                <a:cubicBezTo>
                  <a:pt x="10552533" y="5408201"/>
                  <a:pt x="10560013" y="5421668"/>
                  <a:pt x="10550871" y="5435196"/>
                </a:cubicBezTo>
                <a:cubicBezTo>
                  <a:pt x="10545031" y="5442064"/>
                  <a:pt x="10544271" y="5448521"/>
                  <a:pt x="10548596" y="5454566"/>
                </a:cubicBezTo>
                <a:cubicBezTo>
                  <a:pt x="10566098" y="5481290"/>
                  <a:pt x="10567389" y="5513163"/>
                  <a:pt x="10578640" y="5541671"/>
                </a:cubicBezTo>
                <a:cubicBezTo>
                  <a:pt x="10588313" y="5566470"/>
                  <a:pt x="10569415" y="5585907"/>
                  <a:pt x="10543180" y="5577796"/>
                </a:cubicBezTo>
                <a:cubicBezTo>
                  <a:pt x="10537892" y="5575665"/>
                  <a:pt x="10534182" y="5577244"/>
                  <a:pt x="10530676" y="5581365"/>
                </a:cubicBezTo>
                <a:cubicBezTo>
                  <a:pt x="10519754" y="5588643"/>
                  <a:pt x="10514261" y="5583973"/>
                  <a:pt x="10509526" y="5572843"/>
                </a:cubicBezTo>
                <a:cubicBezTo>
                  <a:pt x="10496697" y="5540625"/>
                  <a:pt x="10491287" y="5505249"/>
                  <a:pt x="10485877" y="5469872"/>
                </a:cubicBezTo>
                <a:cubicBezTo>
                  <a:pt x="10484648" y="5454623"/>
                  <a:pt x="10480877" y="5439578"/>
                  <a:pt x="10462881" y="5438476"/>
                </a:cubicBezTo>
                <a:cubicBezTo>
                  <a:pt x="10448801" y="5438336"/>
                  <a:pt x="10446319" y="5455164"/>
                  <a:pt x="10443429" y="5466910"/>
                </a:cubicBezTo>
                <a:cubicBezTo>
                  <a:pt x="10441154" y="5486280"/>
                  <a:pt x="10431603" y="5494727"/>
                  <a:pt x="10412643" y="5497539"/>
                </a:cubicBezTo>
                <a:cubicBezTo>
                  <a:pt x="10401309" y="5499736"/>
                  <a:pt x="10386060" y="5500969"/>
                  <a:pt x="10380423" y="5510379"/>
                </a:cubicBezTo>
                <a:cubicBezTo>
                  <a:pt x="10368596" y="5538195"/>
                  <a:pt x="10343180" y="5540252"/>
                  <a:pt x="10320921" y="5549725"/>
                </a:cubicBezTo>
                <a:cubicBezTo>
                  <a:pt x="10306083" y="5556043"/>
                  <a:pt x="10294133" y="5550614"/>
                  <a:pt x="10295650" y="5537700"/>
                </a:cubicBezTo>
                <a:cubicBezTo>
                  <a:pt x="10296697" y="5503081"/>
                  <a:pt x="10269027" y="5477181"/>
                  <a:pt x="10277701" y="5441943"/>
                </a:cubicBezTo>
                <a:cubicBezTo>
                  <a:pt x="10280179" y="5425114"/>
                  <a:pt x="10274831" y="5406360"/>
                  <a:pt x="10292971" y="5393381"/>
                </a:cubicBezTo>
                <a:cubicBezTo>
                  <a:pt x="10296680" y="5391803"/>
                  <a:pt x="10298812" y="5386514"/>
                  <a:pt x="10297234" y="5382804"/>
                </a:cubicBezTo>
                <a:cubicBezTo>
                  <a:pt x="10287007" y="5367004"/>
                  <a:pt x="10286741" y="5347839"/>
                  <a:pt x="10287234" y="5322218"/>
                </a:cubicBezTo>
                <a:cubicBezTo>
                  <a:pt x="10271083" y="5343989"/>
                  <a:pt x="10265096" y="5364938"/>
                  <a:pt x="10248330" y="5379086"/>
                </a:cubicBezTo>
                <a:cubicBezTo>
                  <a:pt x="10244825" y="5383206"/>
                  <a:pt x="10241115" y="5384786"/>
                  <a:pt x="10236996" y="5381281"/>
                </a:cubicBezTo>
                <a:cubicBezTo>
                  <a:pt x="10232877" y="5377777"/>
                  <a:pt x="10232467" y="5372695"/>
                  <a:pt x="10237139" y="5367200"/>
                </a:cubicBezTo>
                <a:cubicBezTo>
                  <a:pt x="10240439" y="5360537"/>
                  <a:pt x="10253353" y="5362051"/>
                  <a:pt x="10248619" y="5350922"/>
                </a:cubicBezTo>
                <a:cubicBezTo>
                  <a:pt x="10247245" y="5349754"/>
                  <a:pt x="10247245" y="5349754"/>
                  <a:pt x="10244704" y="5349960"/>
                </a:cubicBezTo>
                <a:cubicBezTo>
                  <a:pt x="10231033" y="5354903"/>
                  <a:pt x="10223878" y="5377226"/>
                  <a:pt x="10201558" y="5370078"/>
                </a:cubicBezTo>
                <a:cubicBezTo>
                  <a:pt x="10201558" y="5370078"/>
                  <a:pt x="10193380" y="5379692"/>
                  <a:pt x="10202582" y="5382786"/>
                </a:cubicBezTo>
                <a:cubicBezTo>
                  <a:pt x="10211785" y="5385878"/>
                  <a:pt x="10213363" y="5389588"/>
                  <a:pt x="10208895" y="5397625"/>
                </a:cubicBezTo>
                <a:cubicBezTo>
                  <a:pt x="10202295" y="5410949"/>
                  <a:pt x="10198237" y="5424068"/>
                  <a:pt x="10180650" y="5428049"/>
                </a:cubicBezTo>
                <a:lnTo>
                  <a:pt x="10180454" y="5428206"/>
                </a:lnTo>
                <a:lnTo>
                  <a:pt x="10178785" y="5442250"/>
                </a:lnTo>
                <a:lnTo>
                  <a:pt x="10179921" y="5450068"/>
                </a:lnTo>
                <a:lnTo>
                  <a:pt x="10180391" y="5450613"/>
                </a:lnTo>
                <a:lnTo>
                  <a:pt x="10180085" y="5451199"/>
                </a:lnTo>
                <a:lnTo>
                  <a:pt x="10182301" y="5466441"/>
                </a:lnTo>
                <a:cubicBezTo>
                  <a:pt x="10186857" y="5485459"/>
                  <a:pt x="10183062" y="5503365"/>
                  <a:pt x="10168505" y="5517009"/>
                </a:cubicBezTo>
                <a:cubicBezTo>
                  <a:pt x="10139389" y="5544293"/>
                  <a:pt x="10130595" y="5578529"/>
                  <a:pt x="10135347" y="5617403"/>
                </a:cubicBezTo>
                <a:cubicBezTo>
                  <a:pt x="10140839" y="5650708"/>
                  <a:pt x="10122759" y="5669546"/>
                  <a:pt x="10100687" y="5686439"/>
                </a:cubicBezTo>
                <a:cubicBezTo>
                  <a:pt x="10088075" y="5696091"/>
                  <a:pt x="10055046" y="5688864"/>
                  <a:pt x="10049381" y="5678195"/>
                </a:cubicBezTo>
                <a:cubicBezTo>
                  <a:pt x="10036475" y="5658066"/>
                  <a:pt x="10036475" y="5658066"/>
                  <a:pt x="10018765" y="5674120"/>
                </a:cubicBezTo>
                <a:cubicBezTo>
                  <a:pt x="10011154" y="5667444"/>
                  <a:pt x="10016253" y="5661039"/>
                  <a:pt x="10018567" y="5654266"/>
                </a:cubicBezTo>
                <a:cubicBezTo>
                  <a:pt x="10018939" y="5651483"/>
                  <a:pt x="10022829" y="5643504"/>
                  <a:pt x="10017264" y="5642764"/>
                </a:cubicBezTo>
                <a:cubicBezTo>
                  <a:pt x="9987854" y="5640265"/>
                  <a:pt x="9992289" y="5606865"/>
                  <a:pt x="9975861" y="5591932"/>
                </a:cubicBezTo>
                <a:cubicBezTo>
                  <a:pt x="9973446" y="5588778"/>
                  <a:pt x="9968250" y="5585253"/>
                  <a:pt x="9965837" y="5582099"/>
                </a:cubicBezTo>
                <a:cubicBezTo>
                  <a:pt x="9956747" y="5586557"/>
                  <a:pt x="9951007" y="5608452"/>
                  <a:pt x="9944973" y="5600568"/>
                </a:cubicBezTo>
                <a:cubicBezTo>
                  <a:pt x="9930121" y="5584429"/>
                  <a:pt x="9899135" y="5583139"/>
                  <a:pt x="9898841" y="5553358"/>
                </a:cubicBezTo>
                <a:cubicBezTo>
                  <a:pt x="9898916" y="5520793"/>
                  <a:pt x="9896208" y="5487857"/>
                  <a:pt x="9884780" y="5456594"/>
                </a:cubicBezTo>
                <a:cubicBezTo>
                  <a:pt x="9881528" y="5449079"/>
                  <a:pt x="9884214" y="5439524"/>
                  <a:pt x="9873081" y="5438043"/>
                </a:cubicBezTo>
                <a:cubicBezTo>
                  <a:pt x="9863154" y="5438138"/>
                  <a:pt x="9853696" y="5445377"/>
                  <a:pt x="9849435" y="5456140"/>
                </a:cubicBezTo>
                <a:cubicBezTo>
                  <a:pt x="9846009" y="5471264"/>
                  <a:pt x="9844163" y="5485181"/>
                  <a:pt x="9846305" y="5501046"/>
                </a:cubicBezTo>
                <a:cubicBezTo>
                  <a:pt x="9852165" y="5531568"/>
                  <a:pt x="9848100" y="5562185"/>
                  <a:pt x="9842458" y="5594010"/>
                </a:cubicBezTo>
                <a:cubicBezTo>
                  <a:pt x="9842087" y="5596793"/>
                  <a:pt x="9844133" y="5602730"/>
                  <a:pt x="9841349" y="5602360"/>
                </a:cubicBezTo>
                <a:cubicBezTo>
                  <a:pt x="9816497" y="5618882"/>
                  <a:pt x="9827456" y="5643000"/>
                  <a:pt x="9827651" y="5662855"/>
                </a:cubicBezTo>
                <a:cubicBezTo>
                  <a:pt x="9830578" y="5758136"/>
                  <a:pt x="9813653" y="5853608"/>
                  <a:pt x="9825299" y="5947217"/>
                </a:cubicBezTo>
                <a:cubicBezTo>
                  <a:pt x="9826605" y="5958722"/>
                  <a:pt x="9824287" y="5965495"/>
                  <a:pt x="9812786" y="5966796"/>
                </a:cubicBezTo>
                <a:cubicBezTo>
                  <a:pt x="9802860" y="5966893"/>
                  <a:pt x="9797663" y="5963368"/>
                  <a:pt x="9795988" y="5954647"/>
                </a:cubicBezTo>
                <a:cubicBezTo>
                  <a:pt x="9793009" y="5934422"/>
                  <a:pt x="9780940" y="5918653"/>
                  <a:pt x="9770079" y="5904461"/>
                </a:cubicBezTo>
                <a:cubicBezTo>
                  <a:pt x="9755597" y="5885538"/>
                  <a:pt x="9751040" y="5866522"/>
                  <a:pt x="9752420" y="5845461"/>
                </a:cubicBezTo>
                <a:cubicBezTo>
                  <a:pt x="9752225" y="5825606"/>
                  <a:pt x="9746461" y="5805012"/>
                  <a:pt x="9741905" y="5785994"/>
                </a:cubicBezTo>
                <a:cubicBezTo>
                  <a:pt x="9734097" y="5759460"/>
                  <a:pt x="9719443" y="5763175"/>
                  <a:pt x="9700057" y="5770511"/>
                </a:cubicBezTo>
                <a:cubicBezTo>
                  <a:pt x="9695327" y="5774130"/>
                  <a:pt x="9689021" y="5778957"/>
                  <a:pt x="9684195" y="5772649"/>
                </a:cubicBezTo>
                <a:cubicBezTo>
                  <a:pt x="9679367" y="5766342"/>
                  <a:pt x="9686880" y="5763092"/>
                  <a:pt x="9688826" y="5759102"/>
                </a:cubicBezTo>
                <a:cubicBezTo>
                  <a:pt x="9695033" y="5744348"/>
                  <a:pt x="9690107" y="5728114"/>
                  <a:pt x="9682867" y="5718654"/>
                </a:cubicBezTo>
                <a:cubicBezTo>
                  <a:pt x="9671636" y="5707244"/>
                  <a:pt x="9659860" y="5721256"/>
                  <a:pt x="9653185" y="5728866"/>
                </a:cubicBezTo>
                <a:cubicBezTo>
                  <a:pt x="9639835" y="5744086"/>
                  <a:pt x="9632051" y="5760046"/>
                  <a:pt x="9637813" y="5780640"/>
                </a:cubicBezTo>
                <a:cubicBezTo>
                  <a:pt x="9638651" y="5785000"/>
                  <a:pt x="9641902" y="5792514"/>
                  <a:pt x="9635596" y="5797341"/>
                </a:cubicBezTo>
                <a:cubicBezTo>
                  <a:pt x="9630867" y="5800960"/>
                  <a:pt x="9626039" y="5794652"/>
                  <a:pt x="9623626" y="5791498"/>
                </a:cubicBezTo>
                <a:cubicBezTo>
                  <a:pt x="9616015" y="5784821"/>
                  <a:pt x="9611286" y="5788440"/>
                  <a:pt x="9606187" y="5794843"/>
                </a:cubicBezTo>
                <a:cubicBezTo>
                  <a:pt x="9588205" y="5823608"/>
                  <a:pt x="9571799" y="5851169"/>
                  <a:pt x="9575345" y="5888465"/>
                </a:cubicBezTo>
                <a:cubicBezTo>
                  <a:pt x="9575811" y="5895608"/>
                  <a:pt x="9575386" y="5902810"/>
                  <a:pt x="9574403" y="5910049"/>
                </a:cubicBezTo>
                <a:lnTo>
                  <a:pt x="9571178" y="5926442"/>
                </a:lnTo>
                <a:lnTo>
                  <a:pt x="9570871" y="5984905"/>
                </a:lnTo>
                <a:cubicBezTo>
                  <a:pt x="9576859" y="5989260"/>
                  <a:pt x="9576859" y="5989260"/>
                  <a:pt x="9576859" y="5989260"/>
                </a:cubicBezTo>
                <a:cubicBezTo>
                  <a:pt x="9576859" y="5989260"/>
                  <a:pt x="9572503" y="5995252"/>
                  <a:pt x="9572503" y="5995252"/>
                </a:cubicBezTo>
                <a:cubicBezTo>
                  <a:pt x="9578491" y="5999606"/>
                  <a:pt x="9575769" y="6015943"/>
                  <a:pt x="9575769" y="6015943"/>
                </a:cubicBezTo>
                <a:cubicBezTo>
                  <a:pt x="9577401" y="6026289"/>
                  <a:pt x="9571413" y="6021933"/>
                  <a:pt x="9569779" y="6011588"/>
                </a:cubicBezTo>
                <a:lnTo>
                  <a:pt x="9567439" y="6009317"/>
                </a:lnTo>
                <a:lnTo>
                  <a:pt x="9568146" y="6001244"/>
                </a:lnTo>
                <a:cubicBezTo>
                  <a:pt x="9565969" y="6004239"/>
                  <a:pt x="9564880" y="6005737"/>
                  <a:pt x="9565085" y="6007028"/>
                </a:cubicBezTo>
                <a:lnTo>
                  <a:pt x="9567439" y="6009317"/>
                </a:lnTo>
                <a:lnTo>
                  <a:pt x="9566461" y="6020481"/>
                </a:lnTo>
                <a:cubicBezTo>
                  <a:pt x="9567530" y="6041436"/>
                  <a:pt x="9574266" y="6065224"/>
                  <a:pt x="9563239" y="6070944"/>
                </a:cubicBezTo>
                <a:cubicBezTo>
                  <a:pt x="9548954" y="6005605"/>
                  <a:pt x="9520270" y="5981312"/>
                  <a:pt x="9506825" y="5930751"/>
                </a:cubicBezTo>
                <a:lnTo>
                  <a:pt x="9502145" y="5906291"/>
                </a:lnTo>
                <a:lnTo>
                  <a:pt x="9490736" y="5885704"/>
                </a:lnTo>
                <a:cubicBezTo>
                  <a:pt x="9479406" y="5864369"/>
                  <a:pt x="9469653" y="5841825"/>
                  <a:pt x="9463052" y="5816872"/>
                </a:cubicBezTo>
                <a:cubicBezTo>
                  <a:pt x="9440514" y="5826618"/>
                  <a:pt x="9429947" y="5842207"/>
                  <a:pt x="9432558" y="5865216"/>
                </a:cubicBezTo>
                <a:cubicBezTo>
                  <a:pt x="9434330" y="5883864"/>
                  <a:pt x="9425980" y="5882752"/>
                  <a:pt x="9412804" y="5875334"/>
                </a:cubicBezTo>
                <a:cubicBezTo>
                  <a:pt x="9398049" y="5869122"/>
                  <a:pt x="9395908" y="5853256"/>
                  <a:pt x="9387460" y="5842219"/>
                </a:cubicBezTo>
                <a:cubicBezTo>
                  <a:pt x="9378173" y="5826821"/>
                  <a:pt x="9370465" y="5810216"/>
                  <a:pt x="9361179" y="5794818"/>
                </a:cubicBezTo>
                <a:cubicBezTo>
                  <a:pt x="9357559" y="5790086"/>
                  <a:pt x="9355884" y="5781367"/>
                  <a:pt x="9349946" y="5783409"/>
                </a:cubicBezTo>
                <a:cubicBezTo>
                  <a:pt x="9341228" y="5785083"/>
                  <a:pt x="9340120" y="5793432"/>
                  <a:pt x="9339381" y="5798998"/>
                </a:cubicBezTo>
                <a:cubicBezTo>
                  <a:pt x="9338641" y="5804565"/>
                  <a:pt x="9339109" y="5811710"/>
                  <a:pt x="9338370" y="5817274"/>
                </a:cubicBezTo>
                <a:cubicBezTo>
                  <a:pt x="9338023" y="5862552"/>
                  <a:pt x="9337306" y="5910610"/>
                  <a:pt x="9334177" y="5955515"/>
                </a:cubicBezTo>
                <a:cubicBezTo>
                  <a:pt x="9331589" y="5974998"/>
                  <a:pt x="9323436" y="5993743"/>
                  <a:pt x="9297648" y="5995975"/>
                </a:cubicBezTo>
                <a:cubicBezTo>
                  <a:pt x="9287722" y="5996071"/>
                  <a:pt x="9281045" y="6003681"/>
                  <a:pt x="9277153" y="6011661"/>
                </a:cubicBezTo>
                <a:cubicBezTo>
                  <a:pt x="9276783" y="6014443"/>
                  <a:pt x="9274838" y="6018433"/>
                  <a:pt x="9274468" y="6021218"/>
                </a:cubicBezTo>
                <a:cubicBezTo>
                  <a:pt x="9263433" y="6029663"/>
                  <a:pt x="9250451" y="6042099"/>
                  <a:pt x="9236904" y="6037465"/>
                </a:cubicBezTo>
                <a:cubicBezTo>
                  <a:pt x="9223357" y="6032829"/>
                  <a:pt x="9223999" y="6017334"/>
                  <a:pt x="9227053" y="6004995"/>
                </a:cubicBezTo>
                <a:cubicBezTo>
                  <a:pt x="9232966" y="5960459"/>
                  <a:pt x="9231737" y="5916391"/>
                  <a:pt x="9219375" y="5870841"/>
                </a:cubicBezTo>
                <a:cubicBezTo>
                  <a:pt x="9216863" y="5857760"/>
                  <a:pt x="9210089" y="5855442"/>
                  <a:pt x="9198956" y="5853960"/>
                </a:cubicBezTo>
                <a:cubicBezTo>
                  <a:pt x="9185039" y="5852109"/>
                  <a:pt x="9186345" y="5863613"/>
                  <a:pt x="9185236" y="5871963"/>
                </a:cubicBezTo>
                <a:cubicBezTo>
                  <a:pt x="9182649" y="5891446"/>
                  <a:pt x="9180061" y="5910931"/>
                  <a:pt x="9176267" y="5928837"/>
                </a:cubicBezTo>
                <a:cubicBezTo>
                  <a:pt x="9173582" y="5938394"/>
                  <a:pt x="9168113" y="5947581"/>
                  <a:pt x="9157351" y="5943316"/>
                </a:cubicBezTo>
                <a:cubicBezTo>
                  <a:pt x="9146586" y="5939051"/>
                  <a:pt x="9157621" y="5930606"/>
                  <a:pt x="9158730" y="5922256"/>
                </a:cubicBezTo>
                <a:cubicBezTo>
                  <a:pt x="9160676" y="5918266"/>
                  <a:pt x="9161415" y="5912700"/>
                  <a:pt x="9163361" y="5908709"/>
                </a:cubicBezTo>
                <a:cubicBezTo>
                  <a:pt x="9169741" y="5871319"/>
                  <a:pt x="9168535" y="5869742"/>
                  <a:pt x="9131343" y="5883202"/>
                </a:cubicBezTo>
                <a:cubicBezTo>
                  <a:pt x="9121047" y="5886083"/>
                  <a:pt x="9120209" y="5881722"/>
                  <a:pt x="9115381" y="5875414"/>
                </a:cubicBezTo>
                <a:cubicBezTo>
                  <a:pt x="9097179" y="5841834"/>
                  <a:pt x="9084546" y="5808995"/>
                  <a:pt x="9098439" y="5768355"/>
                </a:cubicBezTo>
                <a:cubicBezTo>
                  <a:pt x="9109179" y="5730127"/>
                  <a:pt x="9109993" y="5691996"/>
                  <a:pt x="9105243" y="5653123"/>
                </a:cubicBezTo>
                <a:cubicBezTo>
                  <a:pt x="9100860" y="5611468"/>
                  <a:pt x="9113545" y="5569251"/>
                  <a:pt x="9100814" y="5526483"/>
                </a:cubicBezTo>
                <a:cubicBezTo>
                  <a:pt x="9098769" y="5520547"/>
                  <a:pt x="9101086" y="5513773"/>
                  <a:pt x="9103031" y="5509783"/>
                </a:cubicBezTo>
                <a:cubicBezTo>
                  <a:pt x="9122665" y="5447245"/>
                  <a:pt x="9124024" y="5383693"/>
                  <a:pt x="9122597" y="5319772"/>
                </a:cubicBezTo>
                <a:cubicBezTo>
                  <a:pt x="9122867" y="5307060"/>
                  <a:pt x="9123509" y="5291565"/>
                  <a:pt x="9106809" y="5289345"/>
                </a:cubicBezTo>
                <a:cubicBezTo>
                  <a:pt x="9088903" y="5285544"/>
                  <a:pt x="9085478" y="5300669"/>
                  <a:pt x="9082055" y="5315792"/>
                </a:cubicBezTo>
                <a:cubicBezTo>
                  <a:pt x="9078260" y="5333699"/>
                  <a:pt x="9072379" y="5351328"/>
                  <a:pt x="9069234" y="5369676"/>
                </a:cubicBezTo>
                <a:lnTo>
                  <a:pt x="9068839" y="5375091"/>
                </a:lnTo>
                <a:lnTo>
                  <a:pt x="9070106" y="5378241"/>
                </a:lnTo>
                <a:lnTo>
                  <a:pt x="9068859" y="5406786"/>
                </a:lnTo>
                <a:lnTo>
                  <a:pt x="9072837" y="5427870"/>
                </a:lnTo>
                <a:cubicBezTo>
                  <a:pt x="9076507" y="5437563"/>
                  <a:pt x="9075096" y="5445520"/>
                  <a:pt x="9069881" y="5450137"/>
                </a:cubicBezTo>
                <a:lnTo>
                  <a:pt x="9066789" y="5451378"/>
                </a:lnTo>
                <a:lnTo>
                  <a:pt x="9066348" y="5504301"/>
                </a:lnTo>
                <a:cubicBezTo>
                  <a:pt x="9063074" y="5541184"/>
                  <a:pt x="9059241" y="5567609"/>
                  <a:pt x="9046065" y="5615504"/>
                </a:cubicBezTo>
                <a:cubicBezTo>
                  <a:pt x="9035606" y="5616058"/>
                  <a:pt x="9039998" y="5600093"/>
                  <a:pt x="9029539" y="5600647"/>
                </a:cubicBezTo>
                <a:cubicBezTo>
                  <a:pt x="9022989" y="5674413"/>
                  <a:pt x="9025781" y="5726707"/>
                  <a:pt x="9018672" y="5790015"/>
                </a:cubicBezTo>
                <a:cubicBezTo>
                  <a:pt x="9022024" y="5852767"/>
                  <a:pt x="9014916" y="5916074"/>
                  <a:pt x="8998467" y="6000853"/>
                </a:cubicBezTo>
                <a:cubicBezTo>
                  <a:pt x="9001183" y="5953512"/>
                  <a:pt x="8986891" y="5980489"/>
                  <a:pt x="8972040" y="5997009"/>
                </a:cubicBezTo>
                <a:cubicBezTo>
                  <a:pt x="8967090" y="6002517"/>
                  <a:pt x="8967648" y="6012975"/>
                  <a:pt x="8962698" y="6018481"/>
                </a:cubicBezTo>
                <a:cubicBezTo>
                  <a:pt x="8962698" y="6018481"/>
                  <a:pt x="8957189" y="6013530"/>
                  <a:pt x="8956630" y="6003071"/>
                </a:cubicBezTo>
                <a:cubicBezTo>
                  <a:pt x="8956630" y="6003071"/>
                  <a:pt x="8956630" y="6003071"/>
                  <a:pt x="8956072" y="5992612"/>
                </a:cubicBezTo>
                <a:cubicBezTo>
                  <a:pt x="8957189" y="6013530"/>
                  <a:pt x="8940663" y="5998673"/>
                  <a:pt x="8949446" y="5966742"/>
                </a:cubicBezTo>
                <a:cubicBezTo>
                  <a:pt x="8949446" y="5966742"/>
                  <a:pt x="8949446" y="5966742"/>
                  <a:pt x="8959905" y="5966187"/>
                </a:cubicBezTo>
                <a:cubicBezTo>
                  <a:pt x="8964855" y="5960682"/>
                  <a:pt x="8964297" y="5950222"/>
                  <a:pt x="8964297" y="5950222"/>
                </a:cubicBezTo>
                <a:cubicBezTo>
                  <a:pt x="8974756" y="5949668"/>
                  <a:pt x="8969805" y="5955174"/>
                  <a:pt x="8970364" y="5965633"/>
                </a:cubicBezTo>
                <a:cubicBezTo>
                  <a:pt x="8970364" y="5965633"/>
                  <a:pt x="8970364" y="5965633"/>
                  <a:pt x="8970923" y="5976091"/>
                </a:cubicBezTo>
                <a:cubicBezTo>
                  <a:pt x="8984657" y="5938654"/>
                  <a:pt x="8991207" y="5864889"/>
                  <a:pt x="8980189" y="5854985"/>
                </a:cubicBezTo>
                <a:cubicBezTo>
                  <a:pt x="8986737" y="5781218"/>
                  <a:pt x="9009255" y="5711850"/>
                  <a:pt x="8996563" y="5670569"/>
                </a:cubicBezTo>
                <a:cubicBezTo>
                  <a:pt x="8999279" y="5623227"/>
                  <a:pt x="9010855" y="5643592"/>
                  <a:pt x="9019638" y="5611660"/>
                </a:cubicBezTo>
                <a:cubicBezTo>
                  <a:pt x="9022355" y="5564317"/>
                  <a:pt x="9006945" y="5570380"/>
                  <a:pt x="9005269" y="5539003"/>
                </a:cubicBezTo>
                <a:cubicBezTo>
                  <a:pt x="9009801" y="5525652"/>
                  <a:pt x="9013060" y="5513024"/>
                  <a:pt x="9015373" y="5501103"/>
                </a:cubicBezTo>
                <a:lnTo>
                  <a:pt x="9017033" y="5488496"/>
                </a:lnTo>
                <a:lnTo>
                  <a:pt x="8994343" y="5581715"/>
                </a:lnTo>
                <a:cubicBezTo>
                  <a:pt x="8985689" y="5620220"/>
                  <a:pt x="8978428" y="5658911"/>
                  <a:pt x="8974645" y="5698064"/>
                </a:cubicBezTo>
                <a:cubicBezTo>
                  <a:pt x="8971049" y="5735824"/>
                  <a:pt x="8965035" y="5770433"/>
                  <a:pt x="8930723" y="5794193"/>
                </a:cubicBezTo>
                <a:cubicBezTo>
                  <a:pt x="8924418" y="5799018"/>
                  <a:pt x="8920526" y="5806999"/>
                  <a:pt x="8920623" y="5816925"/>
                </a:cubicBezTo>
                <a:cubicBezTo>
                  <a:pt x="8922593" y="5855428"/>
                  <a:pt x="8905448" y="5888554"/>
                  <a:pt x="8892293" y="5923627"/>
                </a:cubicBezTo>
                <a:cubicBezTo>
                  <a:pt x="8883400" y="5947937"/>
                  <a:pt x="8876085" y="5971040"/>
                  <a:pt x="8868768" y="5994145"/>
                </a:cubicBezTo>
                <a:cubicBezTo>
                  <a:pt x="8864506" y="6004907"/>
                  <a:pt x="8858669" y="6016876"/>
                  <a:pt x="8846795" y="6020963"/>
                </a:cubicBezTo>
                <a:cubicBezTo>
                  <a:pt x="8833717" y="6023471"/>
                  <a:pt x="8820636" y="6025980"/>
                  <a:pt x="8820810" y="6003342"/>
                </a:cubicBezTo>
                <a:cubicBezTo>
                  <a:pt x="8824039" y="5968364"/>
                  <a:pt x="8809828" y="5936731"/>
                  <a:pt x="8803869" y="5896282"/>
                </a:cubicBezTo>
                <a:cubicBezTo>
                  <a:pt x="8782365" y="5930243"/>
                  <a:pt x="8760393" y="5957063"/>
                  <a:pt x="8759947" y="5992412"/>
                </a:cubicBezTo>
                <a:cubicBezTo>
                  <a:pt x="8760414" y="5999555"/>
                  <a:pt x="8758100" y="6006328"/>
                  <a:pt x="8750587" y="6009577"/>
                </a:cubicBezTo>
                <a:cubicBezTo>
                  <a:pt x="8741866" y="6011249"/>
                  <a:pt x="8741399" y="6004105"/>
                  <a:pt x="8739355" y="5998169"/>
                </a:cubicBezTo>
                <a:cubicBezTo>
                  <a:pt x="8734897" y="5989078"/>
                  <a:pt x="8726547" y="5987966"/>
                  <a:pt x="8719035" y="5991216"/>
                </a:cubicBezTo>
                <a:cubicBezTo>
                  <a:pt x="8707163" y="5995301"/>
                  <a:pt x="8710044" y="6005600"/>
                  <a:pt x="8714871" y="6011907"/>
                </a:cubicBezTo>
                <a:cubicBezTo>
                  <a:pt x="8724526" y="6024521"/>
                  <a:pt x="8719058" y="6033708"/>
                  <a:pt x="8709599" y="6040947"/>
                </a:cubicBezTo>
                <a:cubicBezTo>
                  <a:pt x="8698195" y="6052176"/>
                  <a:pt x="8681963" y="6057097"/>
                  <a:pt x="8671937" y="6047266"/>
                </a:cubicBezTo>
                <a:cubicBezTo>
                  <a:pt x="8663489" y="6036228"/>
                  <a:pt x="8677308" y="6028153"/>
                  <a:pt x="8685560" y="6019336"/>
                </a:cubicBezTo>
                <a:cubicBezTo>
                  <a:pt x="8688712" y="6016923"/>
                  <a:pt x="8689083" y="6014140"/>
                  <a:pt x="8693811" y="6010520"/>
                </a:cubicBezTo>
                <a:cubicBezTo>
                  <a:pt x="8683419" y="6003473"/>
                  <a:pt x="8679156" y="6014235"/>
                  <a:pt x="8672014" y="6014701"/>
                </a:cubicBezTo>
                <a:cubicBezTo>
                  <a:pt x="8660510" y="6016002"/>
                  <a:pt x="8649005" y="6017306"/>
                  <a:pt x="8655585" y="5999770"/>
                </a:cubicBezTo>
                <a:cubicBezTo>
                  <a:pt x="8657899" y="5992996"/>
                  <a:pt x="8659477" y="5991789"/>
                  <a:pt x="8653073" y="5986687"/>
                </a:cubicBezTo>
                <a:cubicBezTo>
                  <a:pt x="8631817" y="5965447"/>
                  <a:pt x="8619649" y="5939751"/>
                  <a:pt x="8610266" y="5914427"/>
                </a:cubicBezTo>
                <a:cubicBezTo>
                  <a:pt x="8601253" y="5886316"/>
                  <a:pt x="8592239" y="5858208"/>
                  <a:pt x="8574136" y="5834554"/>
                </a:cubicBezTo>
                <a:cubicBezTo>
                  <a:pt x="8570516" y="5829823"/>
                  <a:pt x="8566058" y="5820734"/>
                  <a:pt x="8566797" y="5815166"/>
                </a:cubicBezTo>
                <a:cubicBezTo>
                  <a:pt x="8574483" y="5789280"/>
                  <a:pt x="8555271" y="5773976"/>
                  <a:pt x="8542831" y="5760992"/>
                </a:cubicBezTo>
                <a:cubicBezTo>
                  <a:pt x="8536797" y="5753107"/>
                  <a:pt x="8521577" y="5739751"/>
                  <a:pt x="8512020" y="5737062"/>
                </a:cubicBezTo>
                <a:cubicBezTo>
                  <a:pt x="8492535" y="5734469"/>
                  <a:pt x="8495222" y="5724913"/>
                  <a:pt x="8495492" y="5712203"/>
                </a:cubicBezTo>
                <a:cubicBezTo>
                  <a:pt x="8496603" y="5703854"/>
                  <a:pt x="8498917" y="5697080"/>
                  <a:pt x="8486209" y="5696804"/>
                </a:cubicBezTo>
                <a:cubicBezTo>
                  <a:pt x="8483424" y="5696434"/>
                  <a:pt x="8482217" y="5694857"/>
                  <a:pt x="8479434" y="5694487"/>
                </a:cubicBezTo>
                <a:cubicBezTo>
                  <a:pt x="8485272" y="5682516"/>
                  <a:pt x="8479842" y="5675421"/>
                  <a:pt x="8473275" y="5668883"/>
                </a:cubicBezTo>
                <a:lnTo>
                  <a:pt x="8468462" y="5663817"/>
                </a:lnTo>
                <a:lnTo>
                  <a:pt x="8462779" y="5686628"/>
                </a:lnTo>
                <a:cubicBezTo>
                  <a:pt x="8461903" y="5695654"/>
                  <a:pt x="8462864" y="5704867"/>
                  <a:pt x="8467155" y="5714387"/>
                </a:cubicBezTo>
                <a:cubicBezTo>
                  <a:pt x="8467769" y="5717237"/>
                  <a:pt x="8467265" y="5721825"/>
                  <a:pt x="8464412" y="5722439"/>
                </a:cubicBezTo>
                <a:cubicBezTo>
                  <a:pt x="8445682" y="5732453"/>
                  <a:pt x="8451719" y="5753533"/>
                  <a:pt x="8446239" y="5769639"/>
                </a:cubicBezTo>
                <a:cubicBezTo>
                  <a:pt x="8443499" y="5777693"/>
                  <a:pt x="8443105" y="5789715"/>
                  <a:pt x="8436172" y="5785244"/>
                </a:cubicBezTo>
                <a:cubicBezTo>
                  <a:pt x="8423426" y="5774565"/>
                  <a:pt x="8403575" y="5786311"/>
                  <a:pt x="8395301" y="5768699"/>
                </a:cubicBezTo>
                <a:cubicBezTo>
                  <a:pt x="8395805" y="5764112"/>
                  <a:pt x="8396309" y="5759527"/>
                  <a:pt x="8400892" y="5760029"/>
                </a:cubicBezTo>
                <a:cubicBezTo>
                  <a:pt x="8427284" y="5764778"/>
                  <a:pt x="8417277" y="5746046"/>
                  <a:pt x="8414817" y="5734639"/>
                </a:cubicBezTo>
                <a:cubicBezTo>
                  <a:pt x="8412357" y="5723233"/>
                  <a:pt x="8415713" y="5718030"/>
                  <a:pt x="8424771" y="5711599"/>
                </a:cubicBezTo>
                <a:cubicBezTo>
                  <a:pt x="8436066" y="5701699"/>
                  <a:pt x="8433274" y="5667980"/>
                  <a:pt x="8418903" y="5663621"/>
                </a:cubicBezTo>
                <a:cubicBezTo>
                  <a:pt x="8410853" y="5660882"/>
                  <a:pt x="8396483" y="5656522"/>
                  <a:pt x="8399054" y="5675367"/>
                </a:cubicBezTo>
                <a:cubicBezTo>
                  <a:pt x="8401513" y="5686775"/>
                  <a:pt x="8393573" y="5691474"/>
                  <a:pt x="8386249" y="5699024"/>
                </a:cubicBezTo>
                <a:cubicBezTo>
                  <a:pt x="8369361" y="5717591"/>
                  <a:pt x="8366339" y="5745105"/>
                  <a:pt x="8356385" y="5768145"/>
                </a:cubicBezTo>
                <a:cubicBezTo>
                  <a:pt x="8351410" y="5779667"/>
                  <a:pt x="8369244" y="5786262"/>
                  <a:pt x="8374555" y="5797054"/>
                </a:cubicBezTo>
                <a:cubicBezTo>
                  <a:pt x="8393341" y="5828812"/>
                  <a:pt x="8386127" y="5843800"/>
                  <a:pt x="8346707" y="5847835"/>
                </a:cubicBezTo>
                <a:cubicBezTo>
                  <a:pt x="8346707" y="5847835"/>
                  <a:pt x="8342737" y="5850184"/>
                  <a:pt x="8341003" y="5849066"/>
                </a:cubicBezTo>
                <a:cubicBezTo>
                  <a:pt x="8343463" y="5860472"/>
                  <a:pt x="8352018" y="5858626"/>
                  <a:pt x="8357721" y="5857393"/>
                </a:cubicBezTo>
                <a:cubicBezTo>
                  <a:pt x="8368010" y="5856665"/>
                  <a:pt x="8370973" y="5863487"/>
                  <a:pt x="8369966" y="5872658"/>
                </a:cubicBezTo>
                <a:cubicBezTo>
                  <a:pt x="8367840" y="5883563"/>
                  <a:pt x="8363478" y="5897934"/>
                  <a:pt x="8351960" y="5892960"/>
                </a:cubicBezTo>
                <a:cubicBezTo>
                  <a:pt x="8330657" y="5884128"/>
                  <a:pt x="8322829" y="5896264"/>
                  <a:pt x="8318465" y="5910638"/>
                </a:cubicBezTo>
                <a:cubicBezTo>
                  <a:pt x="8315837" y="5926128"/>
                  <a:pt x="8297610" y="5931554"/>
                  <a:pt x="8298950" y="5944696"/>
                </a:cubicBezTo>
                <a:cubicBezTo>
                  <a:pt x="8303588" y="5986970"/>
                  <a:pt x="8295087" y="6030590"/>
                  <a:pt x="8301459" y="6073983"/>
                </a:cubicBezTo>
                <a:cubicBezTo>
                  <a:pt x="8306881" y="6092212"/>
                  <a:pt x="8306600" y="6111671"/>
                  <a:pt x="8300001" y="6129511"/>
                </a:cubicBezTo>
                <a:cubicBezTo>
                  <a:pt x="8296758" y="6142149"/>
                  <a:pt x="8297595" y="6159875"/>
                  <a:pt x="8278137" y="6159599"/>
                </a:cubicBezTo>
                <a:cubicBezTo>
                  <a:pt x="8258678" y="6159324"/>
                  <a:pt x="8263545" y="6140366"/>
                  <a:pt x="8258234" y="6129575"/>
                </a:cubicBezTo>
                <a:cubicBezTo>
                  <a:pt x="8257619" y="6126723"/>
                  <a:pt x="8258738" y="6124989"/>
                  <a:pt x="8258123" y="6122137"/>
                </a:cubicBezTo>
                <a:cubicBezTo>
                  <a:pt x="8260810" y="6072313"/>
                  <a:pt x="8229780" y="6025289"/>
                  <a:pt x="8247341" y="5975238"/>
                </a:cubicBezTo>
                <a:cubicBezTo>
                  <a:pt x="8230289" y="5944597"/>
                  <a:pt x="8226377" y="5912610"/>
                  <a:pt x="8220732" y="5879508"/>
                </a:cubicBezTo>
                <a:cubicBezTo>
                  <a:pt x="8220116" y="5876656"/>
                  <a:pt x="8216651" y="5874420"/>
                  <a:pt x="8212066" y="5873918"/>
                </a:cubicBezTo>
                <a:cubicBezTo>
                  <a:pt x="8206362" y="5875149"/>
                  <a:pt x="8205858" y="5879734"/>
                  <a:pt x="8208207" y="5883704"/>
                </a:cubicBezTo>
                <a:cubicBezTo>
                  <a:pt x="8210667" y="5895112"/>
                  <a:pt x="8210273" y="5907135"/>
                  <a:pt x="8202950" y="5914684"/>
                </a:cubicBezTo>
                <a:cubicBezTo>
                  <a:pt x="8177507" y="5935100"/>
                  <a:pt x="8180189" y="5961382"/>
                  <a:pt x="8185724" y="5987048"/>
                </a:cubicBezTo>
                <a:cubicBezTo>
                  <a:pt x="8193324" y="6036144"/>
                  <a:pt x="8201540" y="6088092"/>
                  <a:pt x="8193150" y="6139150"/>
                </a:cubicBezTo>
                <a:cubicBezTo>
                  <a:pt x="8191024" y="6150054"/>
                  <a:pt x="8196335" y="6160845"/>
                  <a:pt x="8201645" y="6171636"/>
                </a:cubicBezTo>
                <a:cubicBezTo>
                  <a:pt x="8219424" y="6212566"/>
                  <a:pt x="8218360" y="6256073"/>
                  <a:pt x="8217293" y="6299579"/>
                </a:cubicBezTo>
                <a:cubicBezTo>
                  <a:pt x="8218243" y="6324742"/>
                  <a:pt x="8198393" y="6336490"/>
                  <a:pt x="8173735" y="6332859"/>
                </a:cubicBezTo>
                <a:cubicBezTo>
                  <a:pt x="8166299" y="6332971"/>
                  <a:pt x="8165795" y="6337558"/>
                  <a:pt x="8160707" y="6341641"/>
                </a:cubicBezTo>
                <a:cubicBezTo>
                  <a:pt x="8146671" y="6359594"/>
                  <a:pt x="8137501" y="6358589"/>
                  <a:pt x="8126881" y="6337006"/>
                </a:cubicBezTo>
                <a:cubicBezTo>
                  <a:pt x="8122687" y="6324480"/>
                  <a:pt x="8118494" y="6311955"/>
                  <a:pt x="8115419" y="6297697"/>
                </a:cubicBezTo>
                <a:cubicBezTo>
                  <a:pt x="8112849" y="6278852"/>
                  <a:pt x="8095404" y="6260233"/>
                  <a:pt x="8119727" y="6241552"/>
                </a:cubicBezTo>
                <a:cubicBezTo>
                  <a:pt x="8124818" y="6237468"/>
                  <a:pt x="8121238" y="6227796"/>
                  <a:pt x="8113802" y="6227908"/>
                </a:cubicBezTo>
                <a:cubicBezTo>
                  <a:pt x="8082323" y="6227244"/>
                  <a:pt x="8095745" y="6206438"/>
                  <a:pt x="8098988" y="6193800"/>
                </a:cubicBezTo>
                <a:cubicBezTo>
                  <a:pt x="8103964" y="6182279"/>
                  <a:pt x="8102734" y="6176576"/>
                  <a:pt x="8098543" y="6164051"/>
                </a:cubicBezTo>
                <a:cubicBezTo>
                  <a:pt x="8084845" y="6128209"/>
                  <a:pt x="8065447" y="6093598"/>
                  <a:pt x="8064889" y="6056410"/>
                </a:cubicBezTo>
                <a:cubicBezTo>
                  <a:pt x="8060644" y="6002113"/>
                  <a:pt x="8039288" y="5951511"/>
                  <a:pt x="8026487" y="5899060"/>
                </a:cubicBezTo>
                <a:cubicBezTo>
                  <a:pt x="8020953" y="5873394"/>
                  <a:pt x="8012569" y="5848343"/>
                  <a:pt x="8004183" y="5823292"/>
                </a:cubicBezTo>
                <a:cubicBezTo>
                  <a:pt x="8001835" y="5819323"/>
                  <a:pt x="8004575" y="5811271"/>
                  <a:pt x="7992051" y="5815465"/>
                </a:cubicBezTo>
                <a:cubicBezTo>
                  <a:pt x="7964764" y="5827326"/>
                  <a:pt x="7952630" y="5819500"/>
                  <a:pt x="7951067" y="5791484"/>
                </a:cubicBezTo>
                <a:cubicBezTo>
                  <a:pt x="7950229" y="5773757"/>
                  <a:pt x="7944918" y="5762966"/>
                  <a:pt x="7926578" y="5760957"/>
                </a:cubicBezTo>
                <a:cubicBezTo>
                  <a:pt x="7918528" y="5758217"/>
                  <a:pt x="7909357" y="5757213"/>
                  <a:pt x="7909750" y="5745191"/>
                </a:cubicBezTo>
                <a:cubicBezTo>
                  <a:pt x="7910311" y="5706269"/>
                  <a:pt x="7888676" y="5675126"/>
                  <a:pt x="7876711" y="5640402"/>
                </a:cubicBezTo>
                <a:cubicBezTo>
                  <a:pt x="7874253" y="5628995"/>
                  <a:pt x="7867823" y="5619937"/>
                  <a:pt x="7880852" y="5611156"/>
                </a:cubicBezTo>
                <a:cubicBezTo>
                  <a:pt x="7890524" y="5607575"/>
                  <a:pt x="7884095" y="5598516"/>
                  <a:pt x="7880014" y="5593429"/>
                </a:cubicBezTo>
                <a:cubicBezTo>
                  <a:pt x="7875317" y="5585488"/>
                  <a:pt x="7868385" y="5581018"/>
                  <a:pt x="7856978" y="5583479"/>
                </a:cubicBezTo>
                <a:cubicBezTo>
                  <a:pt x="7854126" y="5584096"/>
                  <a:pt x="7846186" y="5588795"/>
                  <a:pt x="7847920" y="5589912"/>
                </a:cubicBezTo>
                <a:cubicBezTo>
                  <a:pt x="7864246" y="5610265"/>
                  <a:pt x="7840425" y="5624359"/>
                  <a:pt x="7842995" y="5643205"/>
                </a:cubicBezTo>
                <a:cubicBezTo>
                  <a:pt x="7851603" y="5683129"/>
                  <a:pt x="7849925" y="5723783"/>
                  <a:pt x="7845392" y="5765053"/>
                </a:cubicBezTo>
                <a:cubicBezTo>
                  <a:pt x="7842763" y="5780544"/>
                  <a:pt x="7845224" y="5791951"/>
                  <a:pt x="7865798" y="5790493"/>
                </a:cubicBezTo>
                <a:cubicBezTo>
                  <a:pt x="7871503" y="5789263"/>
                  <a:pt x="7880057" y="5787415"/>
                  <a:pt x="7880784" y="5797704"/>
                </a:cubicBezTo>
                <a:cubicBezTo>
                  <a:pt x="7882014" y="5803408"/>
                  <a:pt x="7876924" y="5807490"/>
                  <a:pt x="7871221" y="5808723"/>
                </a:cubicBezTo>
                <a:cubicBezTo>
                  <a:pt x="7855230" y="5810682"/>
                  <a:pt x="7855342" y="5818119"/>
                  <a:pt x="7858415" y="5832378"/>
                </a:cubicBezTo>
                <a:cubicBezTo>
                  <a:pt x="7862104" y="5849490"/>
                  <a:pt x="7865794" y="5866600"/>
                  <a:pt x="7880274" y="5878397"/>
                </a:cubicBezTo>
                <a:cubicBezTo>
                  <a:pt x="7884356" y="5883484"/>
                  <a:pt x="7893023" y="5889075"/>
                  <a:pt x="7888549" y="5896009"/>
                </a:cubicBezTo>
                <a:cubicBezTo>
                  <a:pt x="7876247" y="5915080"/>
                  <a:pt x="7886255" y="5933811"/>
                  <a:pt x="7888824" y="5952656"/>
                </a:cubicBezTo>
                <a:cubicBezTo>
                  <a:pt x="7889773" y="5977822"/>
                  <a:pt x="7869531" y="6001591"/>
                  <a:pt x="7847222" y="6001930"/>
                </a:cubicBezTo>
                <a:cubicBezTo>
                  <a:pt x="7834082" y="6003274"/>
                  <a:pt x="7828490" y="6011943"/>
                  <a:pt x="7817083" y="6014406"/>
                </a:cubicBezTo>
                <a:cubicBezTo>
                  <a:pt x="7813507" y="6004732"/>
                  <a:pt x="7811661" y="5996177"/>
                  <a:pt x="7805846" y="5989970"/>
                </a:cubicBezTo>
                <a:cubicBezTo>
                  <a:pt x="7771966" y="5943565"/>
                  <a:pt x="7778512" y="5883952"/>
                  <a:pt x="7758890" y="5834466"/>
                </a:cubicBezTo>
                <a:cubicBezTo>
                  <a:pt x="7744074" y="5800359"/>
                  <a:pt x="7751458" y="5758472"/>
                  <a:pt x="7722385" y="5727442"/>
                </a:cubicBezTo>
                <a:cubicBezTo>
                  <a:pt x="7720037" y="5723472"/>
                  <a:pt x="7717073" y="5716652"/>
                  <a:pt x="7722162" y="5712569"/>
                </a:cubicBezTo>
                <a:cubicBezTo>
                  <a:pt x="7739161" y="5701437"/>
                  <a:pt x="7725909" y="5695344"/>
                  <a:pt x="7718361" y="5688020"/>
                </a:cubicBezTo>
                <a:cubicBezTo>
                  <a:pt x="7713161" y="5684665"/>
                  <a:pt x="7706228" y="5680193"/>
                  <a:pt x="7704999" y="5674488"/>
                </a:cubicBezTo>
                <a:cubicBezTo>
                  <a:pt x="7702710" y="5636184"/>
                  <a:pt x="7676488" y="5604539"/>
                  <a:pt x="7674198" y="5566233"/>
                </a:cubicBezTo>
                <a:cubicBezTo>
                  <a:pt x="7672019" y="5535366"/>
                  <a:pt x="7650494" y="5511662"/>
                  <a:pt x="7655138" y="5477829"/>
                </a:cubicBezTo>
                <a:cubicBezTo>
                  <a:pt x="7655530" y="5465806"/>
                  <a:pt x="7638087" y="5447188"/>
                  <a:pt x="7633782" y="5427225"/>
                </a:cubicBezTo>
                <a:cubicBezTo>
                  <a:pt x="7628974" y="5411848"/>
                  <a:pt x="7610634" y="5409839"/>
                  <a:pt x="7597494" y="5411183"/>
                </a:cubicBezTo>
                <a:cubicBezTo>
                  <a:pt x="7582623" y="5411409"/>
                  <a:pt x="7587429" y="5426786"/>
                  <a:pt x="7584689" y="5434839"/>
                </a:cubicBezTo>
                <a:cubicBezTo>
                  <a:pt x="7580942" y="5452063"/>
                  <a:pt x="7589720" y="5465091"/>
                  <a:pt x="7594526" y="5480467"/>
                </a:cubicBezTo>
                <a:cubicBezTo>
                  <a:pt x="7587705" y="5483433"/>
                  <a:pt x="7568640" y="5471133"/>
                  <a:pt x="7580995" y="5493835"/>
                </a:cubicBezTo>
                <a:cubicBezTo>
                  <a:pt x="7587424" y="5502894"/>
                  <a:pt x="7585802" y="5509212"/>
                  <a:pt x="7572663" y="5510557"/>
                </a:cubicBezTo>
                <a:cubicBezTo>
                  <a:pt x="7566961" y="5511788"/>
                  <a:pt x="7561256" y="5513019"/>
                  <a:pt x="7563101" y="5521575"/>
                </a:cubicBezTo>
                <a:cubicBezTo>
                  <a:pt x="7563212" y="5529012"/>
                  <a:pt x="7570649" y="5528898"/>
                  <a:pt x="7576967" y="5530521"/>
                </a:cubicBezTo>
                <a:cubicBezTo>
                  <a:pt x="7596426" y="5530796"/>
                  <a:pt x="7606935" y="5544942"/>
                  <a:pt x="7598604" y="5561663"/>
                </a:cubicBezTo>
                <a:cubicBezTo>
                  <a:pt x="7593012" y="5570332"/>
                  <a:pt x="7593123" y="5577769"/>
                  <a:pt x="7598938" y="5583975"/>
                </a:cubicBezTo>
                <a:cubicBezTo>
                  <a:pt x="7622810" y="5611651"/>
                  <a:pt x="7629070" y="5647606"/>
                  <a:pt x="7646123" y="5678247"/>
                </a:cubicBezTo>
                <a:cubicBezTo>
                  <a:pt x="7660825" y="5704918"/>
                  <a:pt x="7642316" y="5729806"/>
                  <a:pt x="7611340" y="5724555"/>
                </a:cubicBezTo>
                <a:cubicBezTo>
                  <a:pt x="7605023" y="5722934"/>
                  <a:pt x="7601052" y="5725285"/>
                  <a:pt x="7597697" y="5730485"/>
                </a:cubicBezTo>
                <a:cubicBezTo>
                  <a:pt x="7586404" y="5740384"/>
                  <a:pt x="7579470" y="5735913"/>
                  <a:pt x="7572425" y="5724002"/>
                </a:cubicBezTo>
                <a:cubicBezTo>
                  <a:pt x="7553025" y="5689392"/>
                  <a:pt x="7541566" y="5650083"/>
                  <a:pt x="7530106" y="5610774"/>
                </a:cubicBezTo>
                <a:cubicBezTo>
                  <a:pt x="7526417" y="5593663"/>
                  <a:pt x="7519875" y="5577167"/>
                  <a:pt x="7499300" y="5578626"/>
                </a:cubicBezTo>
                <a:cubicBezTo>
                  <a:pt x="7483308" y="5580585"/>
                  <a:pt x="7483028" y="5600046"/>
                  <a:pt x="7481518" y="5613802"/>
                </a:cubicBezTo>
                <a:cubicBezTo>
                  <a:pt x="7481851" y="5636114"/>
                  <a:pt x="7472289" y="5647131"/>
                  <a:pt x="7451209" y="5653175"/>
                </a:cubicBezTo>
                <a:cubicBezTo>
                  <a:pt x="7438685" y="5657372"/>
                  <a:pt x="7421575" y="5661065"/>
                  <a:pt x="7416597" y="5672587"/>
                </a:cubicBezTo>
                <a:cubicBezTo>
                  <a:pt x="7407369" y="5705914"/>
                  <a:pt x="7378854" y="5712072"/>
                  <a:pt x="7355034" y="5726167"/>
                </a:cubicBezTo>
                <a:cubicBezTo>
                  <a:pt x="7339154" y="5735566"/>
                  <a:pt x="7324783" y="5731207"/>
                  <a:pt x="7324561" y="5716332"/>
                </a:cubicBezTo>
                <a:cubicBezTo>
                  <a:pt x="7320538" y="5676909"/>
                  <a:pt x="7285258" y="5651697"/>
                  <a:pt x="7289792" y="5610427"/>
                </a:cubicBezTo>
                <a:cubicBezTo>
                  <a:pt x="7290070" y="5590965"/>
                  <a:pt x="7281182" y="5570500"/>
                  <a:pt x="7299803" y="5553050"/>
                </a:cubicBezTo>
                <a:cubicBezTo>
                  <a:pt x="7303772" y="5550701"/>
                  <a:pt x="7305394" y="5544382"/>
                  <a:pt x="7303046" y="5540413"/>
                </a:cubicBezTo>
                <a:cubicBezTo>
                  <a:pt x="7289068" y="5524030"/>
                  <a:pt x="7285883" y="5502334"/>
                  <a:pt x="7282586" y="5473201"/>
                </a:cubicBezTo>
                <a:cubicBezTo>
                  <a:pt x="7267544" y="5500324"/>
                  <a:pt x="7263907" y="5524986"/>
                  <a:pt x="7247021" y="5543555"/>
                </a:cubicBezTo>
                <a:cubicBezTo>
                  <a:pt x="7243667" y="5548756"/>
                  <a:pt x="7239696" y="5551105"/>
                  <a:pt x="7234496" y="5547750"/>
                </a:cubicBezTo>
                <a:cubicBezTo>
                  <a:pt x="7229296" y="5544396"/>
                  <a:pt x="7228067" y="5538693"/>
                  <a:pt x="7232541" y="5531758"/>
                </a:cubicBezTo>
                <a:cubicBezTo>
                  <a:pt x="7235279" y="5523704"/>
                  <a:pt x="7250153" y="5523478"/>
                  <a:pt x="7243108" y="5511569"/>
                </a:cubicBezTo>
                <a:cubicBezTo>
                  <a:pt x="7241375" y="5510451"/>
                  <a:pt x="7241375" y="5510451"/>
                  <a:pt x="7238524" y="5511068"/>
                </a:cubicBezTo>
                <a:cubicBezTo>
                  <a:pt x="7223763" y="5518730"/>
                  <a:pt x="7219008" y="5545125"/>
                  <a:pt x="7192616" y="5540377"/>
                </a:cubicBezTo>
                <a:cubicBezTo>
                  <a:pt x="7192616" y="5540377"/>
                  <a:pt x="7184788" y="5552513"/>
                  <a:pt x="7195691" y="5554636"/>
                </a:cubicBezTo>
                <a:cubicBezTo>
                  <a:pt x="7206594" y="5556758"/>
                  <a:pt x="7208943" y="5560729"/>
                  <a:pt x="7205082" y="5570515"/>
                </a:cubicBezTo>
                <a:cubicBezTo>
                  <a:pt x="7199603" y="5586621"/>
                  <a:pt x="7196975" y="5602112"/>
                  <a:pt x="7177627" y="5609273"/>
                </a:cubicBezTo>
                <a:cubicBezTo>
                  <a:pt x="7169687" y="5613972"/>
                  <a:pt x="7166331" y="5619173"/>
                  <a:pt x="7174495" y="5629348"/>
                </a:cubicBezTo>
                <a:cubicBezTo>
                  <a:pt x="7179695" y="5632704"/>
                  <a:pt x="7184895" y="5636058"/>
                  <a:pt x="7177569" y="5643608"/>
                </a:cubicBezTo>
                <a:cubicBezTo>
                  <a:pt x="7171363" y="5649424"/>
                  <a:pt x="7163926" y="5649537"/>
                  <a:pt x="7155874" y="5646799"/>
                </a:cubicBezTo>
                <a:cubicBezTo>
                  <a:pt x="7147823" y="5644060"/>
                  <a:pt x="7146594" y="5638358"/>
                  <a:pt x="7148215" y="5632038"/>
                </a:cubicBezTo>
                <a:cubicBezTo>
                  <a:pt x="7150845" y="5616548"/>
                  <a:pt x="7156940" y="5603293"/>
                  <a:pt x="7144082" y="5585177"/>
                </a:cubicBezTo>
                <a:cubicBezTo>
                  <a:pt x="7130379" y="5625442"/>
                  <a:pt x="7121767" y="5661623"/>
                  <a:pt x="7132723" y="5705520"/>
                </a:cubicBezTo>
                <a:cubicBezTo>
                  <a:pt x="7141167" y="5696236"/>
                  <a:pt x="7140439" y="5685946"/>
                  <a:pt x="7144914" y="5679011"/>
                </a:cubicBezTo>
                <a:cubicBezTo>
                  <a:pt x="7148772" y="5669225"/>
                  <a:pt x="7150282" y="5655468"/>
                  <a:pt x="7164652" y="5659827"/>
                </a:cubicBezTo>
                <a:cubicBezTo>
                  <a:pt x="7177289" y="5663069"/>
                  <a:pt x="7179748" y="5674476"/>
                  <a:pt x="7176505" y="5687113"/>
                </a:cubicBezTo>
                <a:cubicBezTo>
                  <a:pt x="7160063" y="5735432"/>
                  <a:pt x="7143621" y="5783749"/>
                  <a:pt x="7127179" y="5832067"/>
                </a:cubicBezTo>
                <a:cubicBezTo>
                  <a:pt x="7122202" y="5843588"/>
                  <a:pt x="7072716" y="5863225"/>
                  <a:pt x="7064051" y="5857635"/>
                </a:cubicBezTo>
                <a:cubicBezTo>
                  <a:pt x="7051304" y="5846957"/>
                  <a:pt x="7039674" y="5834544"/>
                  <a:pt x="7044540" y="5815587"/>
                </a:cubicBezTo>
                <a:cubicBezTo>
                  <a:pt x="7047280" y="5807534"/>
                  <a:pt x="7042080" y="5804179"/>
                  <a:pt x="7037999" y="5799090"/>
                </a:cubicBezTo>
                <a:cubicBezTo>
                  <a:pt x="7015971" y="5779971"/>
                  <a:pt x="7015636" y="5757658"/>
                  <a:pt x="7024974" y="5731766"/>
                </a:cubicBezTo>
                <a:cubicBezTo>
                  <a:pt x="7033811" y="5710459"/>
                  <a:pt x="7039181" y="5686916"/>
                  <a:pt x="7051484" y="5667843"/>
                </a:cubicBezTo>
                <a:cubicBezTo>
                  <a:pt x="7054838" y="5662643"/>
                  <a:pt x="7057579" y="5654590"/>
                  <a:pt x="7048911" y="5648999"/>
                </a:cubicBezTo>
                <a:cubicBezTo>
                  <a:pt x="7040973" y="5653698"/>
                  <a:pt x="7039351" y="5660016"/>
                  <a:pt x="7037728" y="5666337"/>
                </a:cubicBezTo>
                <a:cubicBezTo>
                  <a:pt x="7037225" y="5670922"/>
                  <a:pt x="7035603" y="5677241"/>
                  <a:pt x="7029284" y="5675621"/>
                </a:cubicBezTo>
                <a:lnTo>
                  <a:pt x="7025252" y="5671158"/>
                </a:lnTo>
                <a:lnTo>
                  <a:pt x="7023449" y="5675643"/>
                </a:lnTo>
                <a:cubicBezTo>
                  <a:pt x="7020572" y="5678094"/>
                  <a:pt x="7015722" y="5679905"/>
                  <a:pt x="7008016" y="5680706"/>
                </a:cubicBezTo>
                <a:cubicBezTo>
                  <a:pt x="7000711" y="5681199"/>
                  <a:pt x="6997987" y="5690978"/>
                  <a:pt x="7003311" y="5694571"/>
                </a:cubicBezTo>
                <a:cubicBezTo>
                  <a:pt x="7028688" y="5710921"/>
                  <a:pt x="7013089" y="5730601"/>
                  <a:pt x="7012097" y="5749296"/>
                </a:cubicBezTo>
                <a:cubicBezTo>
                  <a:pt x="7010240" y="5763533"/>
                  <a:pt x="7007145" y="5776160"/>
                  <a:pt x="7004049" y="5788787"/>
                </a:cubicBezTo>
                <a:cubicBezTo>
                  <a:pt x="6995382" y="5810822"/>
                  <a:pt x="6986469" y="5812552"/>
                  <a:pt x="6971243" y="5796081"/>
                </a:cubicBezTo>
                <a:cubicBezTo>
                  <a:pt x="6965920" y="5792490"/>
                  <a:pt x="6965053" y="5788031"/>
                  <a:pt x="6957749" y="5788525"/>
                </a:cubicBezTo>
                <a:cubicBezTo>
                  <a:pt x="6933857" y="5794089"/>
                  <a:pt x="6913430" y="5784177"/>
                  <a:pt x="6912317" y="5759417"/>
                </a:cubicBezTo>
                <a:cubicBezTo>
                  <a:pt x="6907739" y="5716827"/>
                  <a:pt x="6903160" y="5674237"/>
                  <a:pt x="6917274" y="5632642"/>
                </a:cubicBezTo>
                <a:cubicBezTo>
                  <a:pt x="6921609" y="5621625"/>
                  <a:pt x="6925942" y="5610608"/>
                  <a:pt x="6922971" y="5600082"/>
                </a:cubicBezTo>
                <a:lnTo>
                  <a:pt x="6921814" y="5589833"/>
                </a:lnTo>
                <a:lnTo>
                  <a:pt x="6911711" y="5594867"/>
                </a:lnTo>
                <a:cubicBezTo>
                  <a:pt x="6904184" y="5593693"/>
                  <a:pt x="6897501" y="5586930"/>
                  <a:pt x="6891017" y="5574153"/>
                </a:cubicBezTo>
                <a:cubicBezTo>
                  <a:pt x="6888669" y="5570184"/>
                  <a:pt x="6885706" y="5563361"/>
                  <a:pt x="6878884" y="5566326"/>
                </a:cubicBezTo>
                <a:cubicBezTo>
                  <a:pt x="6866975" y="5573374"/>
                  <a:pt x="6863396" y="5563700"/>
                  <a:pt x="6859819" y="5554027"/>
                </a:cubicBezTo>
                <a:lnTo>
                  <a:pt x="6858152" y="5549683"/>
                </a:lnTo>
                <a:lnTo>
                  <a:pt x="6857818" y="5552197"/>
                </a:lnTo>
                <a:cubicBezTo>
                  <a:pt x="6856594" y="5564345"/>
                  <a:pt x="6856183" y="5576509"/>
                  <a:pt x="6857855" y="5588674"/>
                </a:cubicBezTo>
                <a:cubicBezTo>
                  <a:pt x="6857482" y="5591521"/>
                  <a:pt x="6858721" y="5593132"/>
                  <a:pt x="6858349" y="5595977"/>
                </a:cubicBezTo>
                <a:cubicBezTo>
                  <a:pt x="6854016" y="5606996"/>
                  <a:pt x="6860329" y="5625196"/>
                  <a:pt x="6841264" y="5627048"/>
                </a:cubicBezTo>
                <a:cubicBezTo>
                  <a:pt x="6822200" y="5628899"/>
                  <a:pt x="6821581" y="5611442"/>
                  <a:pt x="6817373" y="5599308"/>
                </a:cubicBezTo>
                <a:cubicBezTo>
                  <a:pt x="6809451" y="5582344"/>
                  <a:pt x="6807594" y="5563278"/>
                  <a:pt x="6811433" y="5544955"/>
                </a:cubicBezTo>
                <a:cubicBezTo>
                  <a:pt x="6814159" y="5501872"/>
                  <a:pt x="6802276" y="5459775"/>
                  <a:pt x="6803391" y="5417929"/>
                </a:cubicBezTo>
                <a:cubicBezTo>
                  <a:pt x="6803639" y="5404930"/>
                  <a:pt x="6785318" y="5401086"/>
                  <a:pt x="6781482" y="5386104"/>
                </a:cubicBezTo>
                <a:cubicBezTo>
                  <a:pt x="6776034" y="5372361"/>
                  <a:pt x="6767370" y="5361092"/>
                  <a:pt x="6747190" y="5371485"/>
                </a:cubicBezTo>
                <a:cubicBezTo>
                  <a:pt x="6736296" y="5377300"/>
                  <a:pt x="6730849" y="5363557"/>
                  <a:pt x="6727879" y="5353033"/>
                </a:cubicBezTo>
                <a:cubicBezTo>
                  <a:pt x="6726146" y="5344118"/>
                  <a:pt x="6728498" y="5337186"/>
                  <a:pt x="6738650" y="5337065"/>
                </a:cubicBezTo>
                <a:cubicBezTo>
                  <a:pt x="6744345" y="5337810"/>
                  <a:pt x="6752886" y="5338927"/>
                  <a:pt x="6754372" y="5327537"/>
                </a:cubicBezTo>
                <a:cubicBezTo>
                  <a:pt x="6752762" y="5328775"/>
                  <a:pt x="6748677" y="5326793"/>
                  <a:pt x="6748677" y="5326793"/>
                </a:cubicBezTo>
                <a:cubicBezTo>
                  <a:pt x="6738928" y="5326604"/>
                  <a:pt x="6731099" y="5325580"/>
                  <a:pt x="6725085" y="5323639"/>
                </a:cubicBezTo>
                <a:lnTo>
                  <a:pt x="6717938" y="5318769"/>
                </a:lnTo>
                <a:lnTo>
                  <a:pt x="6706407" y="5320031"/>
                </a:lnTo>
                <a:cubicBezTo>
                  <a:pt x="6672943" y="5320540"/>
                  <a:pt x="6663289" y="5299121"/>
                  <a:pt x="6655554" y="5276868"/>
                </a:cubicBezTo>
                <a:lnTo>
                  <a:pt x="6653741" y="5271882"/>
                </a:lnTo>
                <a:lnTo>
                  <a:pt x="6649102" y="5270152"/>
                </a:lnTo>
                <a:cubicBezTo>
                  <a:pt x="6647540" y="5266870"/>
                  <a:pt x="6646363" y="5262011"/>
                  <a:pt x="6644692" y="5258171"/>
                </a:cubicBezTo>
                <a:cubicBezTo>
                  <a:pt x="6638008" y="5242818"/>
                  <a:pt x="6642217" y="5221649"/>
                  <a:pt x="6623030" y="5213349"/>
                </a:cubicBezTo>
                <a:cubicBezTo>
                  <a:pt x="6620182" y="5212976"/>
                  <a:pt x="6619316" y="5208519"/>
                  <a:pt x="6619688" y="5205672"/>
                </a:cubicBezTo>
                <a:cubicBezTo>
                  <a:pt x="6633430" y="5166924"/>
                  <a:pt x="6595303" y="5137323"/>
                  <a:pt x="6598524" y="5101545"/>
                </a:cubicBezTo>
                <a:cubicBezTo>
                  <a:pt x="6599638" y="5093003"/>
                  <a:pt x="6596295" y="5085327"/>
                  <a:pt x="6597410" y="5076784"/>
                </a:cubicBezTo>
                <a:cubicBezTo>
                  <a:pt x="6603601" y="5051530"/>
                  <a:pt x="6599268" y="5029243"/>
                  <a:pt x="6593699" y="5005348"/>
                </a:cubicBezTo>
                <a:lnTo>
                  <a:pt x="6592678" y="5000093"/>
                </a:lnTo>
                <a:lnTo>
                  <a:pt x="6571571" y="4980104"/>
                </a:lnTo>
                <a:cubicBezTo>
                  <a:pt x="6566285" y="4977639"/>
                  <a:pt x="6563816" y="4982927"/>
                  <a:pt x="6567059" y="5006329"/>
                </a:cubicBezTo>
                <a:lnTo>
                  <a:pt x="6549834" y="4933855"/>
                </a:lnTo>
                <a:lnTo>
                  <a:pt x="6534280" y="4928076"/>
                </a:lnTo>
                <a:lnTo>
                  <a:pt x="6533397" y="4927694"/>
                </a:lnTo>
                <a:lnTo>
                  <a:pt x="6532612" y="4953567"/>
                </a:lnTo>
                <a:cubicBezTo>
                  <a:pt x="6530024" y="4973050"/>
                  <a:pt x="6521871" y="4991795"/>
                  <a:pt x="6496083" y="4994027"/>
                </a:cubicBezTo>
                <a:cubicBezTo>
                  <a:pt x="6486157" y="4994123"/>
                  <a:pt x="6479480" y="5001733"/>
                  <a:pt x="6475588" y="5009713"/>
                </a:cubicBezTo>
                <a:cubicBezTo>
                  <a:pt x="6475219" y="5012495"/>
                  <a:pt x="6473273" y="5016485"/>
                  <a:pt x="6472903" y="5019270"/>
                </a:cubicBezTo>
                <a:cubicBezTo>
                  <a:pt x="6461868" y="5027715"/>
                  <a:pt x="6448887" y="5040151"/>
                  <a:pt x="6435339" y="5035517"/>
                </a:cubicBezTo>
                <a:cubicBezTo>
                  <a:pt x="6421792" y="5030881"/>
                  <a:pt x="6422434" y="5015386"/>
                  <a:pt x="6425488" y="5003047"/>
                </a:cubicBezTo>
                <a:cubicBezTo>
                  <a:pt x="6431401" y="4958511"/>
                  <a:pt x="6430172" y="4914443"/>
                  <a:pt x="6417810" y="4868893"/>
                </a:cubicBezTo>
                <a:cubicBezTo>
                  <a:pt x="6415298" y="4855812"/>
                  <a:pt x="6408524" y="4853494"/>
                  <a:pt x="6397391" y="4852012"/>
                </a:cubicBezTo>
                <a:cubicBezTo>
                  <a:pt x="6383474" y="4850161"/>
                  <a:pt x="6384780" y="4861665"/>
                  <a:pt x="6383671" y="4870015"/>
                </a:cubicBezTo>
                <a:cubicBezTo>
                  <a:pt x="6381084" y="4889498"/>
                  <a:pt x="6378496" y="4908983"/>
                  <a:pt x="6374703" y="4926889"/>
                </a:cubicBezTo>
                <a:cubicBezTo>
                  <a:pt x="6372017" y="4936446"/>
                  <a:pt x="6366548" y="4945633"/>
                  <a:pt x="6355786" y="4941368"/>
                </a:cubicBezTo>
                <a:cubicBezTo>
                  <a:pt x="6345021" y="4937103"/>
                  <a:pt x="6356057" y="4928658"/>
                  <a:pt x="6357165" y="4920308"/>
                </a:cubicBezTo>
                <a:cubicBezTo>
                  <a:pt x="6359111" y="4916318"/>
                  <a:pt x="6359850" y="4910752"/>
                  <a:pt x="6361796" y="4906761"/>
                </a:cubicBezTo>
                <a:cubicBezTo>
                  <a:pt x="6368177" y="4869371"/>
                  <a:pt x="6366971" y="4867794"/>
                  <a:pt x="6329778" y="4881254"/>
                </a:cubicBezTo>
                <a:cubicBezTo>
                  <a:pt x="6319482" y="4884135"/>
                  <a:pt x="6318644" y="4879774"/>
                  <a:pt x="6313816" y="4873466"/>
                </a:cubicBezTo>
                <a:cubicBezTo>
                  <a:pt x="6295614" y="4839886"/>
                  <a:pt x="6282981" y="4807047"/>
                  <a:pt x="6296874" y="4766407"/>
                </a:cubicBezTo>
                <a:cubicBezTo>
                  <a:pt x="6307614" y="4728179"/>
                  <a:pt x="6308429" y="4690048"/>
                  <a:pt x="6303678" y="4651175"/>
                </a:cubicBezTo>
                <a:cubicBezTo>
                  <a:pt x="6299295" y="4609520"/>
                  <a:pt x="6311980" y="4567303"/>
                  <a:pt x="6299249" y="4524535"/>
                </a:cubicBezTo>
                <a:cubicBezTo>
                  <a:pt x="6297204" y="4518599"/>
                  <a:pt x="6299521" y="4511825"/>
                  <a:pt x="6301466" y="4507835"/>
                </a:cubicBezTo>
                <a:cubicBezTo>
                  <a:pt x="6321100" y="4445297"/>
                  <a:pt x="6322459" y="4381745"/>
                  <a:pt x="6321032" y="4317824"/>
                </a:cubicBezTo>
                <a:cubicBezTo>
                  <a:pt x="6321302" y="4305112"/>
                  <a:pt x="6321944" y="4289617"/>
                  <a:pt x="6305244" y="4287397"/>
                </a:cubicBezTo>
                <a:cubicBezTo>
                  <a:pt x="6287338" y="4283596"/>
                  <a:pt x="6283913" y="4298721"/>
                  <a:pt x="6280490" y="4313844"/>
                </a:cubicBezTo>
                <a:cubicBezTo>
                  <a:pt x="6276695" y="4331751"/>
                  <a:pt x="6270814" y="4349380"/>
                  <a:pt x="6267669" y="4367728"/>
                </a:cubicBezTo>
                <a:lnTo>
                  <a:pt x="6267274" y="4373143"/>
                </a:lnTo>
                <a:lnTo>
                  <a:pt x="6268541" y="4376293"/>
                </a:lnTo>
                <a:lnTo>
                  <a:pt x="6267294" y="4404838"/>
                </a:lnTo>
                <a:lnTo>
                  <a:pt x="6271273" y="4425922"/>
                </a:lnTo>
                <a:cubicBezTo>
                  <a:pt x="6274942" y="4435615"/>
                  <a:pt x="6273531" y="4443572"/>
                  <a:pt x="6268316" y="4448189"/>
                </a:cubicBezTo>
                <a:lnTo>
                  <a:pt x="6265224" y="4449430"/>
                </a:lnTo>
                <a:lnTo>
                  <a:pt x="6264783" y="4502353"/>
                </a:lnTo>
                <a:cubicBezTo>
                  <a:pt x="6261509" y="4539236"/>
                  <a:pt x="6257676" y="4565661"/>
                  <a:pt x="6244500" y="4613556"/>
                </a:cubicBezTo>
                <a:cubicBezTo>
                  <a:pt x="6234041" y="4614110"/>
                  <a:pt x="6238433" y="4598145"/>
                  <a:pt x="6227974" y="4598699"/>
                </a:cubicBezTo>
                <a:cubicBezTo>
                  <a:pt x="6221425" y="4672465"/>
                  <a:pt x="6224216" y="4724759"/>
                  <a:pt x="6217107" y="4788067"/>
                </a:cubicBezTo>
                <a:cubicBezTo>
                  <a:pt x="6220459" y="4850819"/>
                  <a:pt x="6213351" y="4914126"/>
                  <a:pt x="6196902" y="4998905"/>
                </a:cubicBezTo>
                <a:cubicBezTo>
                  <a:pt x="6199619" y="4951564"/>
                  <a:pt x="6185326" y="4978541"/>
                  <a:pt x="6170475" y="4995061"/>
                </a:cubicBezTo>
                <a:cubicBezTo>
                  <a:pt x="6165525" y="5000569"/>
                  <a:pt x="6166083" y="5011027"/>
                  <a:pt x="6161133" y="5016533"/>
                </a:cubicBezTo>
                <a:cubicBezTo>
                  <a:pt x="6161133" y="5016533"/>
                  <a:pt x="6155624" y="5011582"/>
                  <a:pt x="6155065" y="5001123"/>
                </a:cubicBezTo>
                <a:cubicBezTo>
                  <a:pt x="6155065" y="5001123"/>
                  <a:pt x="6155065" y="5001123"/>
                  <a:pt x="6154507" y="4990664"/>
                </a:cubicBezTo>
                <a:cubicBezTo>
                  <a:pt x="6155624" y="5011582"/>
                  <a:pt x="6139098" y="4996725"/>
                  <a:pt x="6147881" y="4964794"/>
                </a:cubicBezTo>
                <a:cubicBezTo>
                  <a:pt x="6147881" y="4964794"/>
                  <a:pt x="6147881" y="4964794"/>
                  <a:pt x="6158341" y="4964239"/>
                </a:cubicBezTo>
                <a:cubicBezTo>
                  <a:pt x="6163290" y="4958734"/>
                  <a:pt x="6162732" y="4948274"/>
                  <a:pt x="6162732" y="4948274"/>
                </a:cubicBezTo>
                <a:cubicBezTo>
                  <a:pt x="6173191" y="4947720"/>
                  <a:pt x="6168241" y="4953226"/>
                  <a:pt x="6168799" y="4963685"/>
                </a:cubicBezTo>
                <a:cubicBezTo>
                  <a:pt x="6168799" y="4963685"/>
                  <a:pt x="6168799" y="4963685"/>
                  <a:pt x="6169358" y="4974143"/>
                </a:cubicBezTo>
                <a:cubicBezTo>
                  <a:pt x="6183093" y="4936706"/>
                  <a:pt x="6189642" y="4862941"/>
                  <a:pt x="6178624" y="4853037"/>
                </a:cubicBezTo>
                <a:cubicBezTo>
                  <a:pt x="6185173" y="4779270"/>
                  <a:pt x="6207690" y="4709902"/>
                  <a:pt x="6194998" y="4668621"/>
                </a:cubicBezTo>
                <a:cubicBezTo>
                  <a:pt x="6197714" y="4621279"/>
                  <a:pt x="6209290" y="4641644"/>
                  <a:pt x="6218073" y="4609712"/>
                </a:cubicBezTo>
                <a:cubicBezTo>
                  <a:pt x="6220791" y="4562369"/>
                  <a:pt x="6205380" y="4568432"/>
                  <a:pt x="6203704" y="4537055"/>
                </a:cubicBezTo>
                <a:cubicBezTo>
                  <a:pt x="6208236" y="4523704"/>
                  <a:pt x="6211495" y="4511076"/>
                  <a:pt x="6213808" y="4499155"/>
                </a:cubicBezTo>
                <a:lnTo>
                  <a:pt x="6215468" y="4486548"/>
                </a:lnTo>
                <a:lnTo>
                  <a:pt x="6192778" y="4579767"/>
                </a:lnTo>
                <a:cubicBezTo>
                  <a:pt x="6184124" y="4618272"/>
                  <a:pt x="6176863" y="4656963"/>
                  <a:pt x="6173080" y="4696116"/>
                </a:cubicBezTo>
                <a:cubicBezTo>
                  <a:pt x="6169484" y="4733876"/>
                  <a:pt x="6163471" y="4768485"/>
                  <a:pt x="6129158" y="4792245"/>
                </a:cubicBezTo>
                <a:cubicBezTo>
                  <a:pt x="6122853" y="4797070"/>
                  <a:pt x="6118961" y="4805051"/>
                  <a:pt x="6119058" y="4814977"/>
                </a:cubicBezTo>
                <a:cubicBezTo>
                  <a:pt x="6121029" y="4853480"/>
                  <a:pt x="6103883" y="4886606"/>
                  <a:pt x="6090728" y="4921679"/>
                </a:cubicBezTo>
                <a:cubicBezTo>
                  <a:pt x="6081835" y="4945989"/>
                  <a:pt x="6074520" y="4969092"/>
                  <a:pt x="6067203" y="4992197"/>
                </a:cubicBezTo>
                <a:cubicBezTo>
                  <a:pt x="6062941" y="5002959"/>
                  <a:pt x="6057104" y="5014928"/>
                  <a:pt x="6045230" y="5019015"/>
                </a:cubicBezTo>
                <a:cubicBezTo>
                  <a:pt x="6032152" y="5021523"/>
                  <a:pt x="6019071" y="5024032"/>
                  <a:pt x="6019245" y="5001394"/>
                </a:cubicBezTo>
                <a:cubicBezTo>
                  <a:pt x="6022474" y="4966416"/>
                  <a:pt x="6008263" y="4934783"/>
                  <a:pt x="6002304" y="4894334"/>
                </a:cubicBezTo>
                <a:cubicBezTo>
                  <a:pt x="5980800" y="4928295"/>
                  <a:pt x="5958828" y="4955115"/>
                  <a:pt x="5958382" y="4990464"/>
                </a:cubicBezTo>
                <a:cubicBezTo>
                  <a:pt x="5958849" y="4997607"/>
                  <a:pt x="5956535" y="5004380"/>
                  <a:pt x="5949022" y="5007629"/>
                </a:cubicBezTo>
                <a:cubicBezTo>
                  <a:pt x="5940301" y="5009301"/>
                  <a:pt x="5939834" y="5002157"/>
                  <a:pt x="5937791" y="4996221"/>
                </a:cubicBezTo>
                <a:cubicBezTo>
                  <a:pt x="5933332" y="4987130"/>
                  <a:pt x="5924982" y="4986018"/>
                  <a:pt x="5917470" y="4989268"/>
                </a:cubicBezTo>
                <a:cubicBezTo>
                  <a:pt x="5905598" y="4993353"/>
                  <a:pt x="5908479" y="5003652"/>
                  <a:pt x="5913306" y="5009959"/>
                </a:cubicBezTo>
                <a:cubicBezTo>
                  <a:pt x="5922962" y="5022573"/>
                  <a:pt x="5917493" y="5031760"/>
                  <a:pt x="5908034" y="5038999"/>
                </a:cubicBezTo>
                <a:cubicBezTo>
                  <a:pt x="5896630" y="5050228"/>
                  <a:pt x="5880398" y="5055149"/>
                  <a:pt x="5870372" y="5045318"/>
                </a:cubicBezTo>
                <a:cubicBezTo>
                  <a:pt x="5861924" y="5034280"/>
                  <a:pt x="5875743" y="5026205"/>
                  <a:pt x="5883995" y="5017388"/>
                </a:cubicBezTo>
                <a:cubicBezTo>
                  <a:pt x="5887147" y="5014975"/>
                  <a:pt x="5887518" y="5012192"/>
                  <a:pt x="5892246" y="5008572"/>
                </a:cubicBezTo>
                <a:cubicBezTo>
                  <a:pt x="5881854" y="5001525"/>
                  <a:pt x="5877591" y="5012287"/>
                  <a:pt x="5870449" y="5012753"/>
                </a:cubicBezTo>
                <a:cubicBezTo>
                  <a:pt x="5858945" y="5014054"/>
                  <a:pt x="5847441" y="5015358"/>
                  <a:pt x="5854020" y="4997822"/>
                </a:cubicBezTo>
                <a:cubicBezTo>
                  <a:pt x="5856334" y="4991048"/>
                  <a:pt x="5857912" y="4989841"/>
                  <a:pt x="5851508" y="4984739"/>
                </a:cubicBezTo>
                <a:cubicBezTo>
                  <a:pt x="5830252" y="4963499"/>
                  <a:pt x="5818084" y="4937803"/>
                  <a:pt x="5808701" y="4912479"/>
                </a:cubicBezTo>
                <a:cubicBezTo>
                  <a:pt x="5799688" y="4884368"/>
                  <a:pt x="5790674" y="4856260"/>
                  <a:pt x="5772572" y="4832606"/>
                </a:cubicBezTo>
                <a:cubicBezTo>
                  <a:pt x="5768951" y="4827875"/>
                  <a:pt x="5764494" y="4818786"/>
                  <a:pt x="5765233" y="4813218"/>
                </a:cubicBezTo>
                <a:cubicBezTo>
                  <a:pt x="5772919" y="4787332"/>
                  <a:pt x="5753707" y="4772028"/>
                  <a:pt x="5741266" y="4759044"/>
                </a:cubicBezTo>
                <a:cubicBezTo>
                  <a:pt x="5735232" y="4751159"/>
                  <a:pt x="5720012" y="4737803"/>
                  <a:pt x="5710455" y="4735114"/>
                </a:cubicBezTo>
                <a:cubicBezTo>
                  <a:pt x="5690971" y="4732521"/>
                  <a:pt x="5693657" y="4722965"/>
                  <a:pt x="5693928" y="4710255"/>
                </a:cubicBezTo>
                <a:cubicBezTo>
                  <a:pt x="5695038" y="4701906"/>
                  <a:pt x="5697353" y="4695132"/>
                  <a:pt x="5684644" y="4694856"/>
                </a:cubicBezTo>
                <a:cubicBezTo>
                  <a:pt x="5681859" y="4694486"/>
                  <a:pt x="5680653" y="4692909"/>
                  <a:pt x="5677869" y="4692539"/>
                </a:cubicBezTo>
                <a:cubicBezTo>
                  <a:pt x="5683707" y="4680568"/>
                  <a:pt x="5678278" y="4673473"/>
                  <a:pt x="5671710" y="4666935"/>
                </a:cubicBezTo>
                <a:lnTo>
                  <a:pt x="5666897" y="4661869"/>
                </a:lnTo>
                <a:lnTo>
                  <a:pt x="5661214" y="4684680"/>
                </a:lnTo>
                <a:cubicBezTo>
                  <a:pt x="5660338" y="4693706"/>
                  <a:pt x="5661299" y="4702919"/>
                  <a:pt x="5665590" y="4712439"/>
                </a:cubicBezTo>
                <a:cubicBezTo>
                  <a:pt x="5666204" y="4715289"/>
                  <a:pt x="5665700" y="4719877"/>
                  <a:pt x="5662847" y="4720491"/>
                </a:cubicBezTo>
                <a:cubicBezTo>
                  <a:pt x="5644118" y="4730505"/>
                  <a:pt x="5650154" y="4751585"/>
                  <a:pt x="5644675" y="4767691"/>
                </a:cubicBezTo>
                <a:cubicBezTo>
                  <a:pt x="5641934" y="4775745"/>
                  <a:pt x="5641540" y="4787767"/>
                  <a:pt x="5634608" y="4783296"/>
                </a:cubicBezTo>
                <a:cubicBezTo>
                  <a:pt x="5621863" y="4772617"/>
                  <a:pt x="5602011" y="4784363"/>
                  <a:pt x="5593736" y="4766751"/>
                </a:cubicBezTo>
                <a:cubicBezTo>
                  <a:pt x="5594240" y="4762164"/>
                  <a:pt x="5594744" y="4757579"/>
                  <a:pt x="5599327" y="4758081"/>
                </a:cubicBezTo>
                <a:cubicBezTo>
                  <a:pt x="5625719" y="4762830"/>
                  <a:pt x="5615712" y="4744098"/>
                  <a:pt x="5613252" y="4732691"/>
                </a:cubicBezTo>
                <a:cubicBezTo>
                  <a:pt x="5610793" y="4721285"/>
                  <a:pt x="5614148" y="4716082"/>
                  <a:pt x="5623206" y="4709651"/>
                </a:cubicBezTo>
                <a:cubicBezTo>
                  <a:pt x="5634501" y="4699751"/>
                  <a:pt x="5631709" y="4666032"/>
                  <a:pt x="5617338" y="4661673"/>
                </a:cubicBezTo>
                <a:cubicBezTo>
                  <a:pt x="5609288" y="4658934"/>
                  <a:pt x="5594918" y="4654574"/>
                  <a:pt x="5597489" y="4673419"/>
                </a:cubicBezTo>
                <a:cubicBezTo>
                  <a:pt x="5599949" y="4684827"/>
                  <a:pt x="5592008" y="4689526"/>
                  <a:pt x="5584684" y="4697076"/>
                </a:cubicBezTo>
                <a:cubicBezTo>
                  <a:pt x="5567796" y="4715643"/>
                  <a:pt x="5564774" y="4743157"/>
                  <a:pt x="5554820" y="4766197"/>
                </a:cubicBezTo>
                <a:cubicBezTo>
                  <a:pt x="5549845" y="4777719"/>
                  <a:pt x="5567679" y="4784314"/>
                  <a:pt x="5572990" y="4795106"/>
                </a:cubicBezTo>
                <a:cubicBezTo>
                  <a:pt x="5591776" y="4826864"/>
                  <a:pt x="5584562" y="4841852"/>
                  <a:pt x="5545142" y="4845887"/>
                </a:cubicBezTo>
                <a:cubicBezTo>
                  <a:pt x="5545142" y="4845887"/>
                  <a:pt x="5541172" y="4848236"/>
                  <a:pt x="5539439" y="4847118"/>
                </a:cubicBezTo>
                <a:cubicBezTo>
                  <a:pt x="5541898" y="4858524"/>
                  <a:pt x="5550453" y="4856678"/>
                  <a:pt x="5556156" y="4855445"/>
                </a:cubicBezTo>
                <a:cubicBezTo>
                  <a:pt x="5566445" y="4854717"/>
                  <a:pt x="5569408" y="4861539"/>
                  <a:pt x="5568401" y="4870710"/>
                </a:cubicBezTo>
                <a:cubicBezTo>
                  <a:pt x="5566277" y="4881615"/>
                  <a:pt x="5561913" y="4895986"/>
                  <a:pt x="5550395" y="4891012"/>
                </a:cubicBezTo>
                <a:cubicBezTo>
                  <a:pt x="5529093" y="4882180"/>
                  <a:pt x="5521264" y="4894316"/>
                  <a:pt x="5516901" y="4908690"/>
                </a:cubicBezTo>
                <a:cubicBezTo>
                  <a:pt x="5514272" y="4924180"/>
                  <a:pt x="5496046" y="4929606"/>
                  <a:pt x="5497385" y="4942748"/>
                </a:cubicBezTo>
                <a:cubicBezTo>
                  <a:pt x="5502023" y="4985022"/>
                  <a:pt x="5493522" y="5028642"/>
                  <a:pt x="5499894" y="5072035"/>
                </a:cubicBezTo>
                <a:cubicBezTo>
                  <a:pt x="5505317" y="5090264"/>
                  <a:pt x="5505036" y="5109723"/>
                  <a:pt x="5498437" y="5127563"/>
                </a:cubicBezTo>
                <a:cubicBezTo>
                  <a:pt x="5495193" y="5140201"/>
                  <a:pt x="5496031" y="5157927"/>
                  <a:pt x="5476573" y="5157651"/>
                </a:cubicBezTo>
                <a:cubicBezTo>
                  <a:pt x="5457113" y="5157376"/>
                  <a:pt x="5461981" y="5138418"/>
                  <a:pt x="5456669" y="5127627"/>
                </a:cubicBezTo>
                <a:cubicBezTo>
                  <a:pt x="5456054" y="5124775"/>
                  <a:pt x="5457175" y="5123041"/>
                  <a:pt x="5456558" y="5120189"/>
                </a:cubicBezTo>
                <a:cubicBezTo>
                  <a:pt x="5459245" y="5070365"/>
                  <a:pt x="5428215" y="5023341"/>
                  <a:pt x="5445776" y="4973290"/>
                </a:cubicBezTo>
                <a:cubicBezTo>
                  <a:pt x="5428724" y="4942649"/>
                  <a:pt x="5424813" y="4910662"/>
                  <a:pt x="5419168" y="4877560"/>
                </a:cubicBezTo>
                <a:cubicBezTo>
                  <a:pt x="5418552" y="4874708"/>
                  <a:pt x="5415086" y="4872472"/>
                  <a:pt x="5410501" y="4871970"/>
                </a:cubicBezTo>
                <a:cubicBezTo>
                  <a:pt x="5404797" y="4873201"/>
                  <a:pt x="5404293" y="4877786"/>
                  <a:pt x="5406642" y="4881756"/>
                </a:cubicBezTo>
                <a:cubicBezTo>
                  <a:pt x="5409102" y="4893164"/>
                  <a:pt x="5408709" y="4905187"/>
                  <a:pt x="5401385" y="4912736"/>
                </a:cubicBezTo>
                <a:cubicBezTo>
                  <a:pt x="5375942" y="4933152"/>
                  <a:pt x="5378624" y="4959434"/>
                  <a:pt x="5384159" y="4985100"/>
                </a:cubicBezTo>
                <a:cubicBezTo>
                  <a:pt x="5391759" y="5034196"/>
                  <a:pt x="5399975" y="5086144"/>
                  <a:pt x="5391586" y="5137202"/>
                </a:cubicBezTo>
                <a:cubicBezTo>
                  <a:pt x="5389459" y="5148106"/>
                  <a:pt x="5394770" y="5158897"/>
                  <a:pt x="5400080" y="5169688"/>
                </a:cubicBezTo>
                <a:cubicBezTo>
                  <a:pt x="5417860" y="5210618"/>
                  <a:pt x="5416796" y="5254125"/>
                  <a:pt x="5415728" y="5297631"/>
                </a:cubicBezTo>
                <a:cubicBezTo>
                  <a:pt x="5416678" y="5322794"/>
                  <a:pt x="5396828" y="5334542"/>
                  <a:pt x="5372170" y="5330911"/>
                </a:cubicBezTo>
                <a:cubicBezTo>
                  <a:pt x="5364735" y="5331023"/>
                  <a:pt x="5364231" y="5335610"/>
                  <a:pt x="5359142" y="5339693"/>
                </a:cubicBezTo>
                <a:cubicBezTo>
                  <a:pt x="5345107" y="5357646"/>
                  <a:pt x="5335936" y="5356641"/>
                  <a:pt x="5325316" y="5335058"/>
                </a:cubicBezTo>
                <a:cubicBezTo>
                  <a:pt x="5321123" y="5322532"/>
                  <a:pt x="5316930" y="5310007"/>
                  <a:pt x="5313854" y="5295749"/>
                </a:cubicBezTo>
                <a:cubicBezTo>
                  <a:pt x="5311284" y="5276904"/>
                  <a:pt x="5293839" y="5258285"/>
                  <a:pt x="5318162" y="5239604"/>
                </a:cubicBezTo>
                <a:cubicBezTo>
                  <a:pt x="5323253" y="5235520"/>
                  <a:pt x="5319674" y="5225848"/>
                  <a:pt x="5312238" y="5225960"/>
                </a:cubicBezTo>
                <a:cubicBezTo>
                  <a:pt x="5280759" y="5225296"/>
                  <a:pt x="5294180" y="5204490"/>
                  <a:pt x="5297423" y="5191852"/>
                </a:cubicBezTo>
                <a:cubicBezTo>
                  <a:pt x="5302400" y="5180331"/>
                  <a:pt x="5301170" y="5174628"/>
                  <a:pt x="5296978" y="5162103"/>
                </a:cubicBezTo>
                <a:cubicBezTo>
                  <a:pt x="5283281" y="5126261"/>
                  <a:pt x="5263882" y="5091650"/>
                  <a:pt x="5263324" y="5054462"/>
                </a:cubicBezTo>
                <a:cubicBezTo>
                  <a:pt x="5259079" y="5000165"/>
                  <a:pt x="5237723" y="4949563"/>
                  <a:pt x="5224922" y="4897112"/>
                </a:cubicBezTo>
                <a:cubicBezTo>
                  <a:pt x="5219388" y="4871446"/>
                  <a:pt x="5211004" y="4846395"/>
                  <a:pt x="5202618" y="4821344"/>
                </a:cubicBezTo>
                <a:cubicBezTo>
                  <a:pt x="5200271" y="4817375"/>
                  <a:pt x="5203010" y="4809323"/>
                  <a:pt x="5190486" y="4813517"/>
                </a:cubicBezTo>
                <a:lnTo>
                  <a:pt x="5161773" y="4816340"/>
                </a:lnTo>
                <a:lnTo>
                  <a:pt x="5164657" y="4827319"/>
                </a:lnTo>
                <a:cubicBezTo>
                  <a:pt x="5165066" y="4832403"/>
                  <a:pt x="5165884" y="4842568"/>
                  <a:pt x="5159431" y="4841812"/>
                </a:cubicBezTo>
                <a:cubicBezTo>
                  <a:pt x="5138892" y="4840914"/>
                  <a:pt x="5145615" y="4860837"/>
                  <a:pt x="5138400" y="4866536"/>
                </a:cubicBezTo>
                <a:cubicBezTo>
                  <a:pt x="5120465" y="4882057"/>
                  <a:pt x="5141412" y="4888037"/>
                  <a:pt x="5143400" y="4896830"/>
                </a:cubicBezTo>
                <a:cubicBezTo>
                  <a:pt x="5149507" y="4909127"/>
                  <a:pt x="5152868" y="4919088"/>
                  <a:pt x="5139402" y="4926572"/>
                </a:cubicBezTo>
                <a:cubicBezTo>
                  <a:pt x="5134523" y="4929524"/>
                  <a:pt x="5131223" y="4936187"/>
                  <a:pt x="5134176" y="4941064"/>
                </a:cubicBezTo>
                <a:cubicBezTo>
                  <a:pt x="5144401" y="4956864"/>
                  <a:pt x="5138211" y="4975273"/>
                  <a:pt x="5140813" y="4991690"/>
                </a:cubicBezTo>
                <a:cubicBezTo>
                  <a:pt x="5142802" y="5000483"/>
                  <a:pt x="5141285" y="5013396"/>
                  <a:pt x="5158665" y="5006876"/>
                </a:cubicBezTo>
                <a:cubicBezTo>
                  <a:pt x="5163544" y="5003922"/>
                  <a:pt x="5171988" y="5013472"/>
                  <a:pt x="5163811" y="5023086"/>
                </a:cubicBezTo>
                <a:cubicBezTo>
                  <a:pt x="5160099" y="5024665"/>
                  <a:pt x="5157763" y="5027413"/>
                  <a:pt x="5159340" y="5031123"/>
                </a:cubicBezTo>
                <a:cubicBezTo>
                  <a:pt x="5163521" y="5051248"/>
                  <a:pt x="5167701" y="5071376"/>
                  <a:pt x="5164257" y="5092120"/>
                </a:cubicBezTo>
                <a:cubicBezTo>
                  <a:pt x="5160609" y="5110322"/>
                  <a:pt x="5144252" y="5129552"/>
                  <a:pt x="5163682" y="5148447"/>
                </a:cubicBezTo>
                <a:cubicBezTo>
                  <a:pt x="5166428" y="5150781"/>
                  <a:pt x="5164297" y="5156071"/>
                  <a:pt x="5163332" y="5159986"/>
                </a:cubicBezTo>
                <a:cubicBezTo>
                  <a:pt x="5168332" y="5190279"/>
                  <a:pt x="5154169" y="5220844"/>
                  <a:pt x="5162879" y="5249559"/>
                </a:cubicBezTo>
                <a:cubicBezTo>
                  <a:pt x="5169806" y="5272021"/>
                  <a:pt x="5166158" y="5290223"/>
                  <a:pt x="5156256" y="5310210"/>
                </a:cubicBezTo>
                <a:cubicBezTo>
                  <a:pt x="5144429" y="5338027"/>
                  <a:pt x="5126146" y="5365089"/>
                  <a:pt x="5122148" y="5394830"/>
                </a:cubicBezTo>
                <a:cubicBezTo>
                  <a:pt x="5117740" y="5419489"/>
                  <a:pt x="5109008" y="5438101"/>
                  <a:pt x="5086749" y="5447579"/>
                </a:cubicBezTo>
                <a:cubicBezTo>
                  <a:pt x="5075764" y="5438233"/>
                  <a:pt x="5074945" y="5428066"/>
                  <a:pt x="5081545" y="5414742"/>
                </a:cubicBezTo>
                <a:cubicBezTo>
                  <a:pt x="5105259" y="5375731"/>
                  <a:pt x="5117231" y="5333832"/>
                  <a:pt x="5108461" y="5288495"/>
                </a:cubicBezTo>
                <a:cubicBezTo>
                  <a:pt x="5106268" y="5277160"/>
                  <a:pt x="5116576" y="5262257"/>
                  <a:pt x="5107170" y="5256623"/>
                </a:cubicBezTo>
                <a:cubicBezTo>
                  <a:pt x="5074828" y="5236215"/>
                  <a:pt x="5108770" y="5213005"/>
                  <a:pt x="5100879" y="5194456"/>
                </a:cubicBezTo>
                <a:cubicBezTo>
                  <a:pt x="5128367" y="5170488"/>
                  <a:pt x="5106334" y="5135178"/>
                  <a:pt x="5119535" y="5108529"/>
                </a:cubicBezTo>
                <a:cubicBezTo>
                  <a:pt x="5121666" y="5103239"/>
                  <a:pt x="5117342" y="5097193"/>
                  <a:pt x="5110681" y="5093896"/>
                </a:cubicBezTo>
                <a:cubicBezTo>
                  <a:pt x="5099901" y="5087093"/>
                  <a:pt x="5087953" y="5081664"/>
                  <a:pt x="5075798" y="5073694"/>
                </a:cubicBezTo>
                <a:cubicBezTo>
                  <a:pt x="5071245" y="5112434"/>
                  <a:pt x="5064911" y="5144924"/>
                  <a:pt x="5053494" y="5177824"/>
                </a:cubicBezTo>
                <a:cubicBezTo>
                  <a:pt x="5049025" y="5185859"/>
                  <a:pt x="5049641" y="5193485"/>
                  <a:pt x="5052796" y="5200904"/>
                </a:cubicBezTo>
                <a:cubicBezTo>
                  <a:pt x="5057940" y="5217115"/>
                  <a:pt x="5068372" y="5235458"/>
                  <a:pt x="5065891" y="5252287"/>
                </a:cubicBezTo>
                <a:cubicBezTo>
                  <a:pt x="5063820" y="5274198"/>
                  <a:pt x="5065664" y="5297073"/>
                  <a:pt x="5066135" y="5318779"/>
                </a:cubicBezTo>
                <a:cubicBezTo>
                  <a:pt x="5067546" y="5383898"/>
                  <a:pt x="5056046" y="5447503"/>
                  <a:pt x="5047086" y="5510902"/>
                </a:cubicBezTo>
                <a:cubicBezTo>
                  <a:pt x="5043847" y="5534188"/>
                  <a:pt x="5027082" y="5548334"/>
                  <a:pt x="5005377" y="5548811"/>
                </a:cubicBezTo>
                <a:cubicBezTo>
                  <a:pt x="4986211" y="5549082"/>
                  <a:pt x="4977070" y="5562612"/>
                  <a:pt x="4963194" y="5565013"/>
                </a:cubicBezTo>
                <a:cubicBezTo>
                  <a:pt x="4928987" y="5569060"/>
                  <a:pt x="4961329" y="5589467"/>
                  <a:pt x="4953150" y="5599082"/>
                </a:cubicBezTo>
                <a:cubicBezTo>
                  <a:pt x="4951018" y="5604371"/>
                  <a:pt x="4951429" y="5609453"/>
                  <a:pt x="4949296" y="5614742"/>
                </a:cubicBezTo>
                <a:cubicBezTo>
                  <a:pt x="4943311" y="5635692"/>
                  <a:pt x="4938493" y="5655268"/>
                  <a:pt x="4942879" y="5677937"/>
                </a:cubicBezTo>
                <a:cubicBezTo>
                  <a:pt x="4943493" y="5685560"/>
                  <a:pt x="4940193" y="5692224"/>
                  <a:pt x="4940809" y="5699849"/>
                </a:cubicBezTo>
                <a:cubicBezTo>
                  <a:pt x="4942099" y="5731721"/>
                  <a:pt x="4906988" y="5756305"/>
                  <a:pt x="4917480" y="5791271"/>
                </a:cubicBezTo>
                <a:cubicBezTo>
                  <a:pt x="4917685" y="5793811"/>
                  <a:pt x="4916721" y="5797728"/>
                  <a:pt x="4914180" y="5797933"/>
                </a:cubicBezTo>
                <a:cubicBezTo>
                  <a:pt x="4896799" y="5804456"/>
                  <a:pt x="4899606" y="5823414"/>
                  <a:pt x="4893007" y="5836738"/>
                </a:cubicBezTo>
                <a:cubicBezTo>
                  <a:pt x="4889706" y="5843401"/>
                  <a:pt x="4887985" y="5853773"/>
                  <a:pt x="4882491" y="5849101"/>
                </a:cubicBezTo>
                <a:cubicBezTo>
                  <a:pt x="4872673" y="5838384"/>
                  <a:pt x="4854124" y="5846279"/>
                  <a:pt x="4848980" y="5830068"/>
                </a:cubicBezTo>
                <a:cubicBezTo>
                  <a:pt x="4849945" y="5826152"/>
                  <a:pt x="4850907" y="5822237"/>
                  <a:pt x="4854822" y="5823199"/>
                </a:cubicBezTo>
                <a:cubicBezTo>
                  <a:pt x="4877143" y="5830348"/>
                  <a:pt x="4870624" y="5812968"/>
                  <a:pt x="4869806" y="5802801"/>
                </a:cubicBezTo>
                <a:cubicBezTo>
                  <a:pt x="4868986" y="5792635"/>
                  <a:pt x="4872492" y="5788513"/>
                  <a:pt x="4881079" y="5783983"/>
                </a:cubicBezTo>
                <a:cubicBezTo>
                  <a:pt x="4892004" y="5776704"/>
                  <a:pt x="4893460" y="5747167"/>
                  <a:pt x="4881510" y="5741738"/>
                </a:cubicBezTo>
                <a:cubicBezTo>
                  <a:pt x="4874851" y="5738440"/>
                  <a:pt x="4862901" y="5733010"/>
                  <a:pt x="4862962" y="5749634"/>
                </a:cubicBezTo>
                <a:cubicBezTo>
                  <a:pt x="4863783" y="5759800"/>
                  <a:pt x="4856362" y="5762959"/>
                  <a:pt x="4849147" y="5768659"/>
                </a:cubicBezTo>
                <a:cubicBezTo>
                  <a:pt x="4832381" y="5782804"/>
                  <a:pt x="4826599" y="5806295"/>
                  <a:pt x="4815325" y="5825114"/>
                </a:cubicBezTo>
                <a:cubicBezTo>
                  <a:pt x="4809690" y="5834524"/>
                  <a:pt x="4824385" y="5842289"/>
                  <a:pt x="4827745" y="5852251"/>
                </a:cubicBezTo>
                <a:cubicBezTo>
                  <a:pt x="4840372" y="5881927"/>
                  <a:pt x="4832397" y="5894084"/>
                  <a:pt x="4797780" y="5893046"/>
                </a:cubicBezTo>
                <a:cubicBezTo>
                  <a:pt x="4797780" y="5893046"/>
                  <a:pt x="4794069" y="5894625"/>
                  <a:pt x="4792696" y="5893457"/>
                </a:cubicBezTo>
                <a:cubicBezTo>
                  <a:pt x="4793515" y="5903623"/>
                  <a:pt x="4801139" y="5903007"/>
                  <a:pt x="4806224" y="5902595"/>
                </a:cubicBezTo>
                <a:cubicBezTo>
                  <a:pt x="4815222" y="5903147"/>
                  <a:pt x="4817003" y="5909399"/>
                  <a:pt x="4815077" y="5917229"/>
                </a:cubicBezTo>
                <a:cubicBezTo>
                  <a:pt x="4811982" y="5926433"/>
                  <a:pt x="4806551" y="5938382"/>
                  <a:pt x="4797141" y="5932748"/>
                </a:cubicBezTo>
                <a:cubicBezTo>
                  <a:pt x="4779702" y="5922648"/>
                  <a:pt x="4771523" y="5932264"/>
                  <a:pt x="4766090" y="5944214"/>
                </a:cubicBezTo>
                <a:cubicBezTo>
                  <a:pt x="4762031" y="5957333"/>
                  <a:pt x="4745614" y="5959940"/>
                  <a:pt x="4745265" y="5971480"/>
                </a:cubicBezTo>
                <a:cubicBezTo>
                  <a:pt x="4744424" y="6008642"/>
                  <a:pt x="4732042" y="6045456"/>
                  <a:pt x="4732575" y="6083786"/>
                </a:cubicBezTo>
                <a:cubicBezTo>
                  <a:pt x="4735178" y="6100204"/>
                  <a:pt x="4732696" y="6117032"/>
                  <a:pt x="4724929" y="6131731"/>
                </a:cubicBezTo>
                <a:cubicBezTo>
                  <a:pt x="4720664" y="6142308"/>
                  <a:pt x="4719351" y="6157763"/>
                  <a:pt x="4702524" y="6155286"/>
                </a:cubicBezTo>
                <a:cubicBezTo>
                  <a:pt x="4685697" y="6152811"/>
                  <a:pt x="4692093" y="6136945"/>
                  <a:pt x="4688733" y="6126983"/>
                </a:cubicBezTo>
                <a:cubicBezTo>
                  <a:pt x="4688527" y="6124442"/>
                  <a:pt x="4689695" y="6123069"/>
                  <a:pt x="4689491" y="6120528"/>
                </a:cubicBezTo>
                <a:cubicBezTo>
                  <a:pt x="4697547" y="6077667"/>
                  <a:pt x="4676067" y="6033357"/>
                  <a:pt x="4697037" y="5992009"/>
                </a:cubicBezTo>
                <a:cubicBezTo>
                  <a:pt x="4685785" y="5963500"/>
                  <a:pt x="4686074" y="5935337"/>
                  <a:pt x="4684989" y="5906006"/>
                </a:cubicBezTo>
                <a:cubicBezTo>
                  <a:pt x="4684783" y="5903465"/>
                  <a:pt x="4682037" y="5901129"/>
                  <a:pt x="4678123" y="5900166"/>
                </a:cubicBezTo>
                <a:cubicBezTo>
                  <a:pt x="4673039" y="5900578"/>
                  <a:pt x="4672075" y="5904493"/>
                  <a:pt x="4673654" y="5908203"/>
                </a:cubicBezTo>
                <a:cubicBezTo>
                  <a:pt x="4674474" y="5918369"/>
                  <a:pt x="4672751" y="5928741"/>
                  <a:pt x="4665538" y="5934440"/>
                </a:cubicBezTo>
                <a:cubicBezTo>
                  <a:pt x="4641146" y="5949203"/>
                  <a:pt x="4640448" y="5972285"/>
                  <a:pt x="4642293" y="5995158"/>
                </a:cubicBezTo>
                <a:cubicBezTo>
                  <a:pt x="4643234" y="6038570"/>
                  <a:pt x="4644379" y="6084524"/>
                  <a:pt x="4631240" y="6127797"/>
                </a:cubicBezTo>
                <a:cubicBezTo>
                  <a:pt x="4628144" y="6137001"/>
                  <a:pt x="4631505" y="6146961"/>
                  <a:pt x="4634868" y="6156921"/>
                </a:cubicBezTo>
                <a:cubicBezTo>
                  <a:pt x="4645564" y="6194428"/>
                  <a:pt x="4639641" y="6232002"/>
                  <a:pt x="4633714" y="6269575"/>
                </a:cubicBezTo>
                <a:cubicBezTo>
                  <a:pt x="4631644" y="6291486"/>
                  <a:pt x="4613095" y="6299382"/>
                  <a:pt x="4592148" y="6293402"/>
                </a:cubicBezTo>
                <a:cubicBezTo>
                  <a:pt x="4585693" y="6292645"/>
                  <a:pt x="4584728" y="6296561"/>
                  <a:pt x="4579849" y="6299512"/>
                </a:cubicBezTo>
                <a:cubicBezTo>
                  <a:pt x="4565625" y="6313453"/>
                  <a:pt x="4557795" y="6311530"/>
                  <a:pt x="4551075" y="6291607"/>
                </a:cubicBezTo>
                <a:cubicBezTo>
                  <a:pt x="4548881" y="6280272"/>
                  <a:pt x="4546688" y="6268939"/>
                  <a:pt x="4545665" y="6256231"/>
                </a:cubicBezTo>
                <a:cubicBezTo>
                  <a:pt x="4545602" y="6239608"/>
                  <a:pt x="4532629" y="6221470"/>
                  <a:pt x="4555852" y="6208081"/>
                </a:cubicBezTo>
                <a:cubicBezTo>
                  <a:pt x="4560731" y="6205128"/>
                  <a:pt x="4558742" y="6196337"/>
                  <a:pt x="4552286" y="6195579"/>
                </a:cubicBezTo>
                <a:cubicBezTo>
                  <a:pt x="4525088" y="6191385"/>
                  <a:pt x="4539109" y="6174901"/>
                  <a:pt x="4543372" y="6164323"/>
                </a:cubicBezTo>
                <a:cubicBezTo>
                  <a:pt x="4549009" y="6154914"/>
                  <a:pt x="4548598" y="6149830"/>
                  <a:pt x="4546405" y="6138496"/>
                </a:cubicBezTo>
                <a:cubicBezTo>
                  <a:pt x="4538659" y="6105866"/>
                  <a:pt x="4525830" y="6073648"/>
                  <a:pt x="4529623" y="6041363"/>
                </a:cubicBezTo>
                <a:cubicBezTo>
                  <a:pt x="4532187" y="5993831"/>
                  <a:pt x="4519501" y="5947532"/>
                  <a:pt x="4514441" y="5900615"/>
                </a:cubicBezTo>
                <a:cubicBezTo>
                  <a:pt x="4512597" y="5877741"/>
                  <a:pt x="4508212" y="5855072"/>
                  <a:pt x="4503826" y="5832403"/>
                </a:cubicBezTo>
                <a:cubicBezTo>
                  <a:pt x="4502247" y="5828694"/>
                  <a:pt x="4505548" y="5822032"/>
                  <a:pt x="4494214" y="5824227"/>
                </a:cubicBezTo>
                <a:cubicBezTo>
                  <a:pt x="4469208" y="5831367"/>
                  <a:pt x="4459596" y="5823190"/>
                  <a:pt x="4461462" y="5798737"/>
                </a:cubicBezTo>
                <a:cubicBezTo>
                  <a:pt x="4462774" y="5783282"/>
                  <a:pt x="4459412" y="5773321"/>
                  <a:pt x="4443753" y="5769471"/>
                </a:cubicBezTo>
                <a:cubicBezTo>
                  <a:pt x="4437094" y="5766172"/>
                  <a:pt x="4429263" y="5764248"/>
                  <a:pt x="4430986" y="5753877"/>
                </a:cubicBezTo>
                <a:cubicBezTo>
                  <a:pt x="4435947" y="5720217"/>
                  <a:pt x="4420781" y="5690747"/>
                  <a:pt x="4414408" y="5659285"/>
                </a:cubicBezTo>
                <a:cubicBezTo>
                  <a:pt x="4413589" y="5649120"/>
                  <a:pt x="4409058" y="5640533"/>
                  <a:pt x="4421358" y="5634422"/>
                </a:cubicBezTo>
                <a:cubicBezTo>
                  <a:pt x="4430150" y="5632432"/>
                  <a:pt x="4425620" y="5623844"/>
                  <a:pt x="4422668" y="5618966"/>
                </a:cubicBezTo>
                <a:cubicBezTo>
                  <a:pt x="4419512" y="5611547"/>
                  <a:pt x="4414020" y="5606875"/>
                  <a:pt x="4403854" y="5607697"/>
                </a:cubicBezTo>
                <a:cubicBezTo>
                  <a:pt x="4401312" y="5607904"/>
                  <a:pt x="4393893" y="5611062"/>
                  <a:pt x="4395266" y="5612230"/>
                </a:cubicBezTo>
                <a:cubicBezTo>
                  <a:pt x="4407072" y="5631741"/>
                  <a:pt x="4384811" y="5641214"/>
                  <a:pt x="4384872" y="5657839"/>
                </a:cubicBezTo>
                <a:cubicBezTo>
                  <a:pt x="4387741" y="5693420"/>
                  <a:pt x="4381612" y="5728451"/>
                  <a:pt x="4372941" y="5763687"/>
                </a:cubicBezTo>
                <a:cubicBezTo>
                  <a:pt x="4368881" y="5776807"/>
                  <a:pt x="4369701" y="5786973"/>
                  <a:pt x="4387697" y="5788075"/>
                </a:cubicBezTo>
                <a:cubicBezTo>
                  <a:pt x="4392780" y="5787665"/>
                  <a:pt x="4400405" y="5787047"/>
                  <a:pt x="4399850" y="5796046"/>
                </a:cubicBezTo>
                <a:cubicBezTo>
                  <a:pt x="4400260" y="5801129"/>
                  <a:pt x="4395382" y="5804082"/>
                  <a:pt x="4390299" y="5804492"/>
                </a:cubicBezTo>
                <a:cubicBezTo>
                  <a:pt x="4376219" y="5804352"/>
                  <a:pt x="4375461" y="5810809"/>
                  <a:pt x="4376484" y="5823517"/>
                </a:cubicBezTo>
                <a:cubicBezTo>
                  <a:pt x="4377712" y="5838768"/>
                  <a:pt x="4378942" y="5854016"/>
                  <a:pt x="4390132" y="5865902"/>
                </a:cubicBezTo>
                <a:cubicBezTo>
                  <a:pt x="4393084" y="5870778"/>
                  <a:pt x="4399950" y="5876618"/>
                  <a:pt x="4395277" y="5882113"/>
                </a:cubicBezTo>
                <a:cubicBezTo>
                  <a:pt x="4382425" y="5897223"/>
                  <a:pt x="4388943" y="5914602"/>
                  <a:pt x="4389003" y="5931226"/>
                </a:cubicBezTo>
                <a:cubicBezTo>
                  <a:pt x="4386932" y="5953139"/>
                  <a:pt x="4366662" y="5971406"/>
                  <a:pt x="4347292" y="5969136"/>
                </a:cubicBezTo>
                <a:cubicBezTo>
                  <a:pt x="4335754" y="5968789"/>
                  <a:pt x="4329911" y="5975658"/>
                  <a:pt x="4319745" y="5976479"/>
                </a:cubicBezTo>
                <a:cubicBezTo>
                  <a:pt x="4317758" y="5967687"/>
                  <a:pt x="4317143" y="5960062"/>
                  <a:pt x="4312819" y="5954016"/>
                </a:cubicBezTo>
                <a:cubicBezTo>
                  <a:pt x="4288799" y="5909913"/>
                  <a:pt x="4301323" y="5859016"/>
                  <a:pt x="4290011" y="5813883"/>
                </a:cubicBezTo>
                <a:cubicBezTo>
                  <a:pt x="4281098" y="5782629"/>
                  <a:pt x="4292309" y="5747185"/>
                  <a:pt x="4270687" y="5716958"/>
                </a:cubicBezTo>
                <a:cubicBezTo>
                  <a:pt x="4269110" y="5713248"/>
                  <a:pt x="4267326" y="5706997"/>
                  <a:pt x="4272205" y="5704044"/>
                </a:cubicBezTo>
                <a:cubicBezTo>
                  <a:pt x="4288212" y="5696355"/>
                  <a:pt x="4277430" y="5689552"/>
                  <a:pt x="4271734" y="5682338"/>
                </a:cubicBezTo>
                <a:cubicBezTo>
                  <a:pt x="4267613" y="5678834"/>
                  <a:pt x="4262120" y="5674162"/>
                  <a:pt x="4261712" y="5669078"/>
                </a:cubicBezTo>
                <a:cubicBezTo>
                  <a:pt x="4264133" y="5635627"/>
                  <a:pt x="4245050" y="5605193"/>
                  <a:pt x="4247470" y="5571741"/>
                </a:cubicBezTo>
                <a:cubicBezTo>
                  <a:pt x="4249131" y="5544747"/>
                  <a:pt x="4233206" y="5521732"/>
                  <a:pt x="4241120" y="5492953"/>
                </a:cubicBezTo>
                <a:cubicBezTo>
                  <a:pt x="4242841" y="5482582"/>
                  <a:pt x="4229869" y="5464444"/>
                  <a:pt x="4228434" y="5446653"/>
                </a:cubicBezTo>
                <a:cubicBezTo>
                  <a:pt x="4226034" y="5432777"/>
                  <a:pt x="4210376" y="5428928"/>
                  <a:pt x="4198838" y="5428581"/>
                </a:cubicBezTo>
                <a:cubicBezTo>
                  <a:pt x="4185925" y="5427067"/>
                  <a:pt x="4188323" y="5440944"/>
                  <a:pt x="4185021" y="5447605"/>
                </a:cubicBezTo>
                <a:cubicBezTo>
                  <a:pt x="4179795" y="5462099"/>
                  <a:pt x="4185903" y="5474396"/>
                  <a:pt x="4188299" y="5488271"/>
                </a:cubicBezTo>
                <a:cubicBezTo>
                  <a:pt x="4182049" y="5490056"/>
                  <a:pt x="4166943" y="5477207"/>
                  <a:pt x="4175040" y="5498297"/>
                </a:cubicBezTo>
                <a:cubicBezTo>
                  <a:pt x="4179568" y="5506884"/>
                  <a:pt x="4177437" y="5512174"/>
                  <a:pt x="4165897" y="5511828"/>
                </a:cubicBezTo>
                <a:cubicBezTo>
                  <a:pt x="4160815" y="5512239"/>
                  <a:pt x="4155731" y="5512649"/>
                  <a:pt x="4156346" y="5520275"/>
                </a:cubicBezTo>
                <a:cubicBezTo>
                  <a:pt x="4155587" y="5526731"/>
                  <a:pt x="4162044" y="5527489"/>
                  <a:pt x="4167331" y="5529620"/>
                </a:cubicBezTo>
                <a:cubicBezTo>
                  <a:pt x="4184159" y="5532095"/>
                  <a:pt x="4191640" y="5545562"/>
                  <a:pt x="4182497" y="5559090"/>
                </a:cubicBezTo>
                <a:cubicBezTo>
                  <a:pt x="4176657" y="5565958"/>
                  <a:pt x="4175897" y="5572415"/>
                  <a:pt x="4180222" y="5578460"/>
                </a:cubicBezTo>
                <a:cubicBezTo>
                  <a:pt x="4197725" y="5605184"/>
                  <a:pt x="4199015" y="5637057"/>
                  <a:pt x="4210266" y="5665565"/>
                </a:cubicBezTo>
                <a:cubicBezTo>
                  <a:pt x="4219939" y="5690364"/>
                  <a:pt x="4201041" y="5709801"/>
                  <a:pt x="4174806" y="5701690"/>
                </a:cubicBezTo>
                <a:cubicBezTo>
                  <a:pt x="4169518" y="5699559"/>
                  <a:pt x="4165808" y="5701138"/>
                  <a:pt x="4162302" y="5705259"/>
                </a:cubicBezTo>
                <a:cubicBezTo>
                  <a:pt x="4151380" y="5712537"/>
                  <a:pt x="4145887" y="5707867"/>
                  <a:pt x="4141152" y="5696737"/>
                </a:cubicBezTo>
                <a:cubicBezTo>
                  <a:pt x="4128323" y="5664519"/>
                  <a:pt x="4122913" y="5629143"/>
                  <a:pt x="4117504" y="5593766"/>
                </a:cubicBezTo>
                <a:cubicBezTo>
                  <a:pt x="4116274" y="5578517"/>
                  <a:pt x="4112504" y="5563472"/>
                  <a:pt x="4094508" y="5562370"/>
                </a:cubicBezTo>
                <a:cubicBezTo>
                  <a:pt x="4080427" y="5562230"/>
                  <a:pt x="4077946" y="5579058"/>
                  <a:pt x="4075056" y="5590804"/>
                </a:cubicBezTo>
                <a:cubicBezTo>
                  <a:pt x="4072780" y="5610174"/>
                  <a:pt x="4063229" y="5618621"/>
                  <a:pt x="4044270" y="5621433"/>
                </a:cubicBezTo>
                <a:cubicBezTo>
                  <a:pt x="4032936" y="5623630"/>
                  <a:pt x="4017686" y="5624863"/>
                  <a:pt x="4012051" y="5634273"/>
                </a:cubicBezTo>
                <a:cubicBezTo>
                  <a:pt x="4000222" y="5662089"/>
                  <a:pt x="3974806" y="5664146"/>
                  <a:pt x="3952549" y="5673619"/>
                </a:cubicBezTo>
                <a:cubicBezTo>
                  <a:pt x="3937709" y="5679937"/>
                  <a:pt x="3925759" y="5674508"/>
                  <a:pt x="3927276" y="5661594"/>
                </a:cubicBezTo>
                <a:cubicBezTo>
                  <a:pt x="3928323" y="5626975"/>
                  <a:pt x="3900653" y="5601075"/>
                  <a:pt x="3909328" y="5565837"/>
                </a:cubicBezTo>
                <a:cubicBezTo>
                  <a:pt x="3911805" y="5549008"/>
                  <a:pt x="3906457" y="5530254"/>
                  <a:pt x="3924597" y="5517275"/>
                </a:cubicBezTo>
                <a:cubicBezTo>
                  <a:pt x="3928306" y="5515697"/>
                  <a:pt x="3930438" y="5510408"/>
                  <a:pt x="3928860" y="5506698"/>
                </a:cubicBezTo>
                <a:cubicBezTo>
                  <a:pt x="3918634" y="5490898"/>
                  <a:pt x="3918367" y="5471733"/>
                  <a:pt x="3918861" y="5446112"/>
                </a:cubicBezTo>
                <a:cubicBezTo>
                  <a:pt x="3902709" y="5467883"/>
                  <a:pt x="3896722" y="5488832"/>
                  <a:pt x="3879956" y="5502980"/>
                </a:cubicBezTo>
                <a:cubicBezTo>
                  <a:pt x="3876452" y="5507100"/>
                  <a:pt x="3872741" y="5508680"/>
                  <a:pt x="3868622" y="5505175"/>
                </a:cubicBezTo>
                <a:cubicBezTo>
                  <a:pt x="3864503" y="5501671"/>
                  <a:pt x="3864093" y="5496589"/>
                  <a:pt x="3868766" y="5491094"/>
                </a:cubicBezTo>
                <a:cubicBezTo>
                  <a:pt x="3872066" y="5484431"/>
                  <a:pt x="3884979" y="5485945"/>
                  <a:pt x="3880245" y="5474816"/>
                </a:cubicBezTo>
                <a:cubicBezTo>
                  <a:pt x="3878871" y="5473648"/>
                  <a:pt x="3878871" y="5473648"/>
                  <a:pt x="3876330" y="5473854"/>
                </a:cubicBezTo>
                <a:cubicBezTo>
                  <a:pt x="3862659" y="5478797"/>
                  <a:pt x="3855505" y="5501120"/>
                  <a:pt x="3833184" y="5493972"/>
                </a:cubicBezTo>
                <a:cubicBezTo>
                  <a:pt x="3833184" y="5493972"/>
                  <a:pt x="3825006" y="5503586"/>
                  <a:pt x="3834209" y="5506680"/>
                </a:cubicBezTo>
                <a:cubicBezTo>
                  <a:pt x="3843412" y="5509772"/>
                  <a:pt x="3844990" y="5513482"/>
                  <a:pt x="3840521" y="5521519"/>
                </a:cubicBezTo>
                <a:cubicBezTo>
                  <a:pt x="3833921" y="5534843"/>
                  <a:pt x="3829863" y="5547962"/>
                  <a:pt x="3812276" y="5551943"/>
                </a:cubicBezTo>
                <a:lnTo>
                  <a:pt x="3812081" y="5552100"/>
                </a:lnTo>
                <a:lnTo>
                  <a:pt x="3810412" y="5566144"/>
                </a:lnTo>
                <a:lnTo>
                  <a:pt x="3811547" y="5573962"/>
                </a:lnTo>
                <a:lnTo>
                  <a:pt x="3812017" y="5574507"/>
                </a:lnTo>
                <a:lnTo>
                  <a:pt x="3811712" y="5575093"/>
                </a:lnTo>
                <a:lnTo>
                  <a:pt x="3813928" y="5590335"/>
                </a:lnTo>
                <a:cubicBezTo>
                  <a:pt x="3818484" y="5609353"/>
                  <a:pt x="3814689" y="5627259"/>
                  <a:pt x="3800132" y="5640903"/>
                </a:cubicBezTo>
                <a:cubicBezTo>
                  <a:pt x="3771015" y="5668187"/>
                  <a:pt x="3762221" y="5702423"/>
                  <a:pt x="3766973" y="5741297"/>
                </a:cubicBezTo>
                <a:cubicBezTo>
                  <a:pt x="3772465" y="5774602"/>
                  <a:pt x="3754386" y="5793440"/>
                  <a:pt x="3732314" y="5810333"/>
                </a:cubicBezTo>
                <a:cubicBezTo>
                  <a:pt x="3719702" y="5819985"/>
                  <a:pt x="3686673" y="5812758"/>
                  <a:pt x="3681008" y="5802089"/>
                </a:cubicBezTo>
                <a:cubicBezTo>
                  <a:pt x="3668101" y="5781960"/>
                  <a:pt x="3668101" y="5781960"/>
                  <a:pt x="3650392" y="5798014"/>
                </a:cubicBezTo>
                <a:cubicBezTo>
                  <a:pt x="3642780" y="5791338"/>
                  <a:pt x="3647880" y="5784933"/>
                  <a:pt x="3650193" y="5778160"/>
                </a:cubicBezTo>
                <a:cubicBezTo>
                  <a:pt x="3650566" y="5775377"/>
                  <a:pt x="3654456" y="5767398"/>
                  <a:pt x="3648890" y="5766658"/>
                </a:cubicBezTo>
                <a:cubicBezTo>
                  <a:pt x="3619480" y="5764159"/>
                  <a:pt x="3623915" y="5730759"/>
                  <a:pt x="3607487" y="5715826"/>
                </a:cubicBezTo>
                <a:cubicBezTo>
                  <a:pt x="3605073" y="5712672"/>
                  <a:pt x="3599877" y="5709147"/>
                  <a:pt x="3597463" y="5705993"/>
                </a:cubicBezTo>
                <a:cubicBezTo>
                  <a:pt x="3588373" y="5710451"/>
                  <a:pt x="3582634" y="5732346"/>
                  <a:pt x="3576599" y="5724462"/>
                </a:cubicBezTo>
                <a:cubicBezTo>
                  <a:pt x="3561747" y="5708323"/>
                  <a:pt x="3530762" y="5707033"/>
                  <a:pt x="3530467" y="5677252"/>
                </a:cubicBezTo>
                <a:cubicBezTo>
                  <a:pt x="3530543" y="5644687"/>
                  <a:pt x="3527834" y="5611751"/>
                  <a:pt x="3516406" y="5580488"/>
                </a:cubicBezTo>
                <a:cubicBezTo>
                  <a:pt x="3513154" y="5572973"/>
                  <a:pt x="3515840" y="5563418"/>
                  <a:pt x="3504707" y="5561937"/>
                </a:cubicBezTo>
                <a:cubicBezTo>
                  <a:pt x="3494780" y="5562032"/>
                  <a:pt x="3485322" y="5569271"/>
                  <a:pt x="3481061" y="5580034"/>
                </a:cubicBezTo>
                <a:cubicBezTo>
                  <a:pt x="3477635" y="5595158"/>
                  <a:pt x="3475789" y="5609075"/>
                  <a:pt x="3477931" y="5624940"/>
                </a:cubicBezTo>
                <a:cubicBezTo>
                  <a:pt x="3483792" y="5655462"/>
                  <a:pt x="3479727" y="5686079"/>
                  <a:pt x="3474085" y="5717904"/>
                </a:cubicBezTo>
                <a:cubicBezTo>
                  <a:pt x="3473714" y="5720687"/>
                  <a:pt x="3475759" y="5726624"/>
                  <a:pt x="3472975" y="5726254"/>
                </a:cubicBezTo>
                <a:cubicBezTo>
                  <a:pt x="3448123" y="5742776"/>
                  <a:pt x="3459082" y="5766894"/>
                  <a:pt x="3459278" y="5786749"/>
                </a:cubicBezTo>
                <a:cubicBezTo>
                  <a:pt x="3462204" y="5882030"/>
                  <a:pt x="3445280" y="5977502"/>
                  <a:pt x="3456926" y="6071111"/>
                </a:cubicBezTo>
                <a:cubicBezTo>
                  <a:pt x="3458231" y="6082616"/>
                  <a:pt x="3455914" y="6089389"/>
                  <a:pt x="3444412" y="6090690"/>
                </a:cubicBezTo>
                <a:cubicBezTo>
                  <a:pt x="3434486" y="6090787"/>
                  <a:pt x="3429289" y="6087262"/>
                  <a:pt x="3427615" y="6078541"/>
                </a:cubicBezTo>
                <a:cubicBezTo>
                  <a:pt x="3424635" y="6058316"/>
                  <a:pt x="3412566" y="6042547"/>
                  <a:pt x="3401705" y="6028355"/>
                </a:cubicBezTo>
                <a:cubicBezTo>
                  <a:pt x="3387223" y="6009432"/>
                  <a:pt x="3382667" y="5990416"/>
                  <a:pt x="3384047" y="5969355"/>
                </a:cubicBezTo>
                <a:cubicBezTo>
                  <a:pt x="3383851" y="5949500"/>
                  <a:pt x="3378088" y="5928906"/>
                  <a:pt x="3373531" y="5909888"/>
                </a:cubicBezTo>
                <a:cubicBezTo>
                  <a:pt x="3365724" y="5883354"/>
                  <a:pt x="3351069" y="5887069"/>
                  <a:pt x="3331683" y="5894405"/>
                </a:cubicBezTo>
                <a:cubicBezTo>
                  <a:pt x="3326954" y="5898024"/>
                  <a:pt x="3320647" y="5902851"/>
                  <a:pt x="3315821" y="5896543"/>
                </a:cubicBezTo>
                <a:cubicBezTo>
                  <a:pt x="3310993" y="5890236"/>
                  <a:pt x="3318506" y="5886986"/>
                  <a:pt x="3320452" y="5882996"/>
                </a:cubicBezTo>
                <a:cubicBezTo>
                  <a:pt x="3326660" y="5868242"/>
                  <a:pt x="3321734" y="5852008"/>
                  <a:pt x="3314493" y="5842548"/>
                </a:cubicBezTo>
                <a:cubicBezTo>
                  <a:pt x="3303263" y="5831138"/>
                  <a:pt x="3291487" y="5845150"/>
                  <a:pt x="3284811" y="5852760"/>
                </a:cubicBezTo>
                <a:cubicBezTo>
                  <a:pt x="3271462" y="5867980"/>
                  <a:pt x="3263678" y="5883940"/>
                  <a:pt x="3269440" y="5904534"/>
                </a:cubicBezTo>
                <a:cubicBezTo>
                  <a:pt x="3270278" y="5908894"/>
                  <a:pt x="3273528" y="5916408"/>
                  <a:pt x="3267222" y="5921235"/>
                </a:cubicBezTo>
                <a:cubicBezTo>
                  <a:pt x="3262494" y="5924854"/>
                  <a:pt x="3257665" y="5918546"/>
                  <a:pt x="3255253" y="5915392"/>
                </a:cubicBezTo>
                <a:cubicBezTo>
                  <a:pt x="3247641" y="5908715"/>
                  <a:pt x="3242913" y="5912334"/>
                  <a:pt x="3237814" y="5918737"/>
                </a:cubicBezTo>
                <a:cubicBezTo>
                  <a:pt x="3219831" y="5947502"/>
                  <a:pt x="3203425" y="5975063"/>
                  <a:pt x="3206971" y="6012359"/>
                </a:cubicBezTo>
                <a:cubicBezTo>
                  <a:pt x="3207438" y="6019502"/>
                  <a:pt x="3207012" y="6026704"/>
                  <a:pt x="3206030" y="6033943"/>
                </a:cubicBezTo>
                <a:lnTo>
                  <a:pt x="3202804" y="6050336"/>
                </a:lnTo>
                <a:lnTo>
                  <a:pt x="3202498" y="6108799"/>
                </a:lnTo>
                <a:cubicBezTo>
                  <a:pt x="3208486" y="6113154"/>
                  <a:pt x="3208486" y="6113154"/>
                  <a:pt x="3208486" y="6113154"/>
                </a:cubicBezTo>
                <a:cubicBezTo>
                  <a:pt x="3208486" y="6113154"/>
                  <a:pt x="3204129" y="6119146"/>
                  <a:pt x="3204129" y="6119146"/>
                </a:cubicBezTo>
                <a:cubicBezTo>
                  <a:pt x="3210118" y="6123500"/>
                  <a:pt x="3207395" y="6139837"/>
                  <a:pt x="3207395" y="6139837"/>
                </a:cubicBezTo>
                <a:cubicBezTo>
                  <a:pt x="3209028" y="6150183"/>
                  <a:pt x="3203039" y="6145827"/>
                  <a:pt x="3201406" y="6135482"/>
                </a:cubicBezTo>
                <a:lnTo>
                  <a:pt x="3199066" y="6133211"/>
                </a:lnTo>
                <a:lnTo>
                  <a:pt x="3199773" y="6125138"/>
                </a:lnTo>
                <a:cubicBezTo>
                  <a:pt x="3197596" y="6128133"/>
                  <a:pt x="3196506" y="6129631"/>
                  <a:pt x="3196711" y="6130922"/>
                </a:cubicBezTo>
                <a:lnTo>
                  <a:pt x="3199066" y="6133211"/>
                </a:lnTo>
                <a:lnTo>
                  <a:pt x="3198087" y="6144375"/>
                </a:lnTo>
                <a:cubicBezTo>
                  <a:pt x="3199156" y="6165330"/>
                  <a:pt x="3205892" y="6189118"/>
                  <a:pt x="3194866" y="6194838"/>
                </a:cubicBezTo>
                <a:cubicBezTo>
                  <a:pt x="3180581" y="6129499"/>
                  <a:pt x="3151897" y="6105206"/>
                  <a:pt x="3138452" y="6054645"/>
                </a:cubicBezTo>
                <a:lnTo>
                  <a:pt x="3133771" y="6030185"/>
                </a:lnTo>
                <a:lnTo>
                  <a:pt x="3122362" y="6009598"/>
                </a:lnTo>
                <a:cubicBezTo>
                  <a:pt x="3111033" y="5988263"/>
                  <a:pt x="3101279" y="5965719"/>
                  <a:pt x="3094679" y="5940766"/>
                </a:cubicBezTo>
                <a:cubicBezTo>
                  <a:pt x="3072141" y="5950512"/>
                  <a:pt x="3061574" y="5966101"/>
                  <a:pt x="3064185" y="5989110"/>
                </a:cubicBezTo>
                <a:cubicBezTo>
                  <a:pt x="3065957" y="6007758"/>
                  <a:pt x="3057607" y="6006646"/>
                  <a:pt x="3044431" y="5999228"/>
                </a:cubicBezTo>
                <a:cubicBezTo>
                  <a:pt x="3029676" y="5993016"/>
                  <a:pt x="3027534" y="5977150"/>
                  <a:pt x="3019087" y="5966113"/>
                </a:cubicBezTo>
                <a:cubicBezTo>
                  <a:pt x="3009800" y="5950715"/>
                  <a:pt x="3002091" y="5934110"/>
                  <a:pt x="2992806" y="5918712"/>
                </a:cubicBezTo>
                <a:cubicBezTo>
                  <a:pt x="2989185" y="5913980"/>
                  <a:pt x="2987511" y="5905261"/>
                  <a:pt x="2981573" y="5907303"/>
                </a:cubicBezTo>
                <a:cubicBezTo>
                  <a:pt x="2972854" y="5908977"/>
                  <a:pt x="2971746" y="5917326"/>
                  <a:pt x="2971008" y="5922892"/>
                </a:cubicBezTo>
                <a:cubicBezTo>
                  <a:pt x="2970268" y="5928459"/>
                  <a:pt x="2970735" y="5935604"/>
                  <a:pt x="2969996" y="5941168"/>
                </a:cubicBezTo>
                <a:cubicBezTo>
                  <a:pt x="2969650" y="5986446"/>
                  <a:pt x="2968933" y="6034504"/>
                  <a:pt x="2965804" y="6079409"/>
                </a:cubicBezTo>
                <a:cubicBezTo>
                  <a:pt x="2963216" y="6098892"/>
                  <a:pt x="2955063" y="6117637"/>
                  <a:pt x="2929274" y="6119869"/>
                </a:cubicBezTo>
                <a:cubicBezTo>
                  <a:pt x="2919348" y="6119965"/>
                  <a:pt x="2912671" y="6127575"/>
                  <a:pt x="2908780" y="6135555"/>
                </a:cubicBezTo>
                <a:cubicBezTo>
                  <a:pt x="2908410" y="6138337"/>
                  <a:pt x="2906464" y="6142327"/>
                  <a:pt x="2906094" y="6145112"/>
                </a:cubicBezTo>
                <a:cubicBezTo>
                  <a:pt x="2895059" y="6153557"/>
                  <a:pt x="2882078" y="6165993"/>
                  <a:pt x="2868531" y="6161359"/>
                </a:cubicBezTo>
                <a:cubicBezTo>
                  <a:pt x="2854984" y="6156723"/>
                  <a:pt x="2855625" y="6141228"/>
                  <a:pt x="2858679" y="6128889"/>
                </a:cubicBezTo>
                <a:cubicBezTo>
                  <a:pt x="2864593" y="6084353"/>
                  <a:pt x="2863363" y="6040285"/>
                  <a:pt x="2851001" y="5994735"/>
                </a:cubicBezTo>
                <a:cubicBezTo>
                  <a:pt x="2848489" y="5981654"/>
                  <a:pt x="2841716" y="5979336"/>
                  <a:pt x="2830582" y="5977854"/>
                </a:cubicBezTo>
                <a:cubicBezTo>
                  <a:pt x="2816665" y="5976003"/>
                  <a:pt x="2817971" y="5987507"/>
                  <a:pt x="2816862" y="5995857"/>
                </a:cubicBezTo>
                <a:cubicBezTo>
                  <a:pt x="2814275" y="6015340"/>
                  <a:pt x="2811687" y="6034825"/>
                  <a:pt x="2807894" y="6052731"/>
                </a:cubicBezTo>
                <a:cubicBezTo>
                  <a:pt x="2805209" y="6062288"/>
                  <a:pt x="2799739" y="6071475"/>
                  <a:pt x="2788977" y="6067210"/>
                </a:cubicBezTo>
                <a:cubicBezTo>
                  <a:pt x="2778212" y="6062945"/>
                  <a:pt x="2789248" y="6054500"/>
                  <a:pt x="2790357" y="6046150"/>
                </a:cubicBezTo>
                <a:cubicBezTo>
                  <a:pt x="2792302" y="6042160"/>
                  <a:pt x="2793041" y="6036594"/>
                  <a:pt x="2794988" y="6032603"/>
                </a:cubicBezTo>
                <a:cubicBezTo>
                  <a:pt x="2801368" y="5995213"/>
                  <a:pt x="2800162" y="5993636"/>
                  <a:pt x="2762969" y="6007096"/>
                </a:cubicBezTo>
                <a:cubicBezTo>
                  <a:pt x="2752673" y="6009977"/>
                  <a:pt x="2751835" y="6005616"/>
                  <a:pt x="2747007" y="5999308"/>
                </a:cubicBezTo>
                <a:cubicBezTo>
                  <a:pt x="2728806" y="5965728"/>
                  <a:pt x="2716173" y="5932889"/>
                  <a:pt x="2730066" y="5892249"/>
                </a:cubicBezTo>
                <a:cubicBezTo>
                  <a:pt x="2740806" y="5854021"/>
                  <a:pt x="2741620" y="5815890"/>
                  <a:pt x="2736869" y="5777017"/>
                </a:cubicBezTo>
                <a:cubicBezTo>
                  <a:pt x="2732487" y="5735362"/>
                  <a:pt x="2745172" y="5693145"/>
                  <a:pt x="2732441" y="5650377"/>
                </a:cubicBezTo>
                <a:cubicBezTo>
                  <a:pt x="2730396" y="5644441"/>
                  <a:pt x="2732712" y="5637667"/>
                  <a:pt x="2734657" y="5633677"/>
                </a:cubicBezTo>
                <a:cubicBezTo>
                  <a:pt x="2754292" y="5571139"/>
                  <a:pt x="2755650" y="5507587"/>
                  <a:pt x="2754223" y="5443666"/>
                </a:cubicBezTo>
                <a:cubicBezTo>
                  <a:pt x="2754494" y="5430954"/>
                  <a:pt x="2755135" y="5415459"/>
                  <a:pt x="2738435" y="5413239"/>
                </a:cubicBezTo>
                <a:cubicBezTo>
                  <a:pt x="2720530" y="5409438"/>
                  <a:pt x="2717105" y="5424563"/>
                  <a:pt x="2713681" y="5439686"/>
                </a:cubicBezTo>
                <a:cubicBezTo>
                  <a:pt x="2709886" y="5457593"/>
                  <a:pt x="2704005" y="5475222"/>
                  <a:pt x="2700860" y="5493570"/>
                </a:cubicBezTo>
                <a:lnTo>
                  <a:pt x="2700465" y="5498985"/>
                </a:lnTo>
                <a:lnTo>
                  <a:pt x="2701733" y="5502135"/>
                </a:lnTo>
                <a:lnTo>
                  <a:pt x="2700485" y="5530680"/>
                </a:lnTo>
                <a:lnTo>
                  <a:pt x="2704464" y="5551764"/>
                </a:lnTo>
                <a:cubicBezTo>
                  <a:pt x="2708133" y="5561457"/>
                  <a:pt x="2706722" y="5569414"/>
                  <a:pt x="2701507" y="5574031"/>
                </a:cubicBezTo>
                <a:lnTo>
                  <a:pt x="2698415" y="5575272"/>
                </a:lnTo>
                <a:lnTo>
                  <a:pt x="2697974" y="5628195"/>
                </a:lnTo>
                <a:cubicBezTo>
                  <a:pt x="2694700" y="5665078"/>
                  <a:pt x="2690867" y="5691503"/>
                  <a:pt x="2677692" y="5739398"/>
                </a:cubicBezTo>
                <a:cubicBezTo>
                  <a:pt x="2667232" y="5739952"/>
                  <a:pt x="2671624" y="5723987"/>
                  <a:pt x="2661165" y="5724541"/>
                </a:cubicBezTo>
                <a:cubicBezTo>
                  <a:pt x="2654616" y="5798307"/>
                  <a:pt x="2657407" y="5850601"/>
                  <a:pt x="2650299" y="5913909"/>
                </a:cubicBezTo>
                <a:cubicBezTo>
                  <a:pt x="2653651" y="5976661"/>
                  <a:pt x="2646543" y="6039968"/>
                  <a:pt x="2630093" y="6124747"/>
                </a:cubicBezTo>
                <a:cubicBezTo>
                  <a:pt x="2632810" y="6077406"/>
                  <a:pt x="2618517" y="6104383"/>
                  <a:pt x="2603666" y="6120903"/>
                </a:cubicBezTo>
                <a:cubicBezTo>
                  <a:pt x="2598717" y="6126411"/>
                  <a:pt x="2599274" y="6136869"/>
                  <a:pt x="2594325" y="6142375"/>
                </a:cubicBezTo>
                <a:cubicBezTo>
                  <a:pt x="2594325" y="6142375"/>
                  <a:pt x="2588815" y="6137424"/>
                  <a:pt x="2588257" y="6126965"/>
                </a:cubicBezTo>
                <a:cubicBezTo>
                  <a:pt x="2588257" y="6126965"/>
                  <a:pt x="2588257" y="6126965"/>
                  <a:pt x="2587699" y="6116506"/>
                </a:cubicBezTo>
                <a:cubicBezTo>
                  <a:pt x="2588815" y="6137424"/>
                  <a:pt x="2572289" y="6122567"/>
                  <a:pt x="2581073" y="6090636"/>
                </a:cubicBezTo>
                <a:cubicBezTo>
                  <a:pt x="2581073" y="6090636"/>
                  <a:pt x="2581073" y="6090636"/>
                  <a:pt x="2591532" y="6090081"/>
                </a:cubicBezTo>
                <a:cubicBezTo>
                  <a:pt x="2596482" y="6084576"/>
                  <a:pt x="2595923" y="6074116"/>
                  <a:pt x="2595923" y="6074116"/>
                </a:cubicBezTo>
                <a:cubicBezTo>
                  <a:pt x="2606382" y="6073562"/>
                  <a:pt x="2601432" y="6079068"/>
                  <a:pt x="2601990" y="6089527"/>
                </a:cubicBezTo>
                <a:cubicBezTo>
                  <a:pt x="2601990" y="6089527"/>
                  <a:pt x="2601990" y="6089527"/>
                  <a:pt x="2602549" y="6099985"/>
                </a:cubicBezTo>
                <a:cubicBezTo>
                  <a:pt x="2616284" y="6062548"/>
                  <a:pt x="2622833" y="5988783"/>
                  <a:pt x="2611815" y="5978879"/>
                </a:cubicBezTo>
                <a:cubicBezTo>
                  <a:pt x="2618364" y="5905112"/>
                  <a:pt x="2640882" y="5835744"/>
                  <a:pt x="2628189" y="5794463"/>
                </a:cubicBezTo>
                <a:cubicBezTo>
                  <a:pt x="2630905" y="5747121"/>
                  <a:pt x="2642481" y="5767486"/>
                  <a:pt x="2651265" y="5735554"/>
                </a:cubicBezTo>
                <a:cubicBezTo>
                  <a:pt x="2653982" y="5688211"/>
                  <a:pt x="2638571" y="5694274"/>
                  <a:pt x="2636896" y="5662897"/>
                </a:cubicBezTo>
                <a:cubicBezTo>
                  <a:pt x="2641428" y="5649546"/>
                  <a:pt x="2644687" y="5636918"/>
                  <a:pt x="2646999" y="5624997"/>
                </a:cubicBezTo>
                <a:lnTo>
                  <a:pt x="2648659" y="5612390"/>
                </a:lnTo>
                <a:lnTo>
                  <a:pt x="2625970" y="5705609"/>
                </a:lnTo>
                <a:cubicBezTo>
                  <a:pt x="2617316" y="5744114"/>
                  <a:pt x="2610055" y="5782805"/>
                  <a:pt x="2606272" y="5821958"/>
                </a:cubicBezTo>
                <a:cubicBezTo>
                  <a:pt x="2602675" y="5859718"/>
                  <a:pt x="2596662" y="5894327"/>
                  <a:pt x="2562350" y="5918087"/>
                </a:cubicBezTo>
                <a:cubicBezTo>
                  <a:pt x="2556045" y="5922912"/>
                  <a:pt x="2552153" y="5930893"/>
                  <a:pt x="2552249" y="5940819"/>
                </a:cubicBezTo>
                <a:cubicBezTo>
                  <a:pt x="2554220" y="5979322"/>
                  <a:pt x="2537074" y="6012448"/>
                  <a:pt x="2523920" y="6047521"/>
                </a:cubicBezTo>
                <a:cubicBezTo>
                  <a:pt x="2515027" y="6071831"/>
                  <a:pt x="2507712" y="6094934"/>
                  <a:pt x="2500394" y="6118039"/>
                </a:cubicBezTo>
                <a:cubicBezTo>
                  <a:pt x="2496133" y="6128801"/>
                  <a:pt x="2490295" y="6140770"/>
                  <a:pt x="2478422" y="6144857"/>
                </a:cubicBezTo>
                <a:cubicBezTo>
                  <a:pt x="2465343" y="6147365"/>
                  <a:pt x="2452263" y="6149874"/>
                  <a:pt x="2452437" y="6127236"/>
                </a:cubicBezTo>
                <a:cubicBezTo>
                  <a:pt x="2455665" y="6092258"/>
                  <a:pt x="2441454" y="6060625"/>
                  <a:pt x="2435496" y="6020176"/>
                </a:cubicBezTo>
                <a:cubicBezTo>
                  <a:pt x="2413992" y="6054137"/>
                  <a:pt x="2392019" y="6080957"/>
                  <a:pt x="2391574" y="6116306"/>
                </a:cubicBezTo>
                <a:cubicBezTo>
                  <a:pt x="2392041" y="6123449"/>
                  <a:pt x="2389726" y="6130222"/>
                  <a:pt x="2382214" y="6133471"/>
                </a:cubicBezTo>
                <a:cubicBezTo>
                  <a:pt x="2373493" y="6135143"/>
                  <a:pt x="2373026" y="6127999"/>
                  <a:pt x="2370982" y="6122063"/>
                </a:cubicBezTo>
                <a:cubicBezTo>
                  <a:pt x="2366523" y="6112972"/>
                  <a:pt x="2358174" y="6111860"/>
                  <a:pt x="2350661" y="6115110"/>
                </a:cubicBezTo>
                <a:cubicBezTo>
                  <a:pt x="2338789" y="6119195"/>
                  <a:pt x="2341671" y="6129494"/>
                  <a:pt x="2346498" y="6135801"/>
                </a:cubicBezTo>
                <a:cubicBezTo>
                  <a:pt x="2356152" y="6148415"/>
                  <a:pt x="2350685" y="6157602"/>
                  <a:pt x="2341225" y="6164841"/>
                </a:cubicBezTo>
                <a:cubicBezTo>
                  <a:pt x="2329822" y="6176070"/>
                  <a:pt x="2313589" y="6180991"/>
                  <a:pt x="2303563" y="6171160"/>
                </a:cubicBezTo>
                <a:cubicBezTo>
                  <a:pt x="2295116" y="6160122"/>
                  <a:pt x="2308935" y="6152047"/>
                  <a:pt x="2317187" y="6143230"/>
                </a:cubicBezTo>
                <a:cubicBezTo>
                  <a:pt x="2320338" y="6140817"/>
                  <a:pt x="2320709" y="6138034"/>
                  <a:pt x="2325437" y="6134414"/>
                </a:cubicBezTo>
                <a:cubicBezTo>
                  <a:pt x="2315045" y="6127367"/>
                  <a:pt x="2310782" y="6138129"/>
                  <a:pt x="2303641" y="6138595"/>
                </a:cubicBezTo>
                <a:cubicBezTo>
                  <a:pt x="2292136" y="6139896"/>
                  <a:pt x="2280632" y="6141200"/>
                  <a:pt x="2287211" y="6123664"/>
                </a:cubicBezTo>
                <a:cubicBezTo>
                  <a:pt x="2289525" y="6116890"/>
                  <a:pt x="2291103" y="6115683"/>
                  <a:pt x="2284699" y="6110581"/>
                </a:cubicBezTo>
                <a:cubicBezTo>
                  <a:pt x="2263443" y="6089341"/>
                  <a:pt x="2251276" y="6063645"/>
                  <a:pt x="2241892" y="6038321"/>
                </a:cubicBezTo>
                <a:cubicBezTo>
                  <a:pt x="2232880" y="6010210"/>
                  <a:pt x="2223865" y="5982102"/>
                  <a:pt x="2205763" y="5958448"/>
                </a:cubicBezTo>
                <a:cubicBezTo>
                  <a:pt x="2202143" y="5953717"/>
                  <a:pt x="2197684" y="5944628"/>
                  <a:pt x="2198424" y="5939060"/>
                </a:cubicBezTo>
                <a:cubicBezTo>
                  <a:pt x="2206109" y="5913174"/>
                  <a:pt x="2186898" y="5897870"/>
                  <a:pt x="2174458" y="5884886"/>
                </a:cubicBezTo>
                <a:cubicBezTo>
                  <a:pt x="2168424" y="5877001"/>
                  <a:pt x="2153204" y="5863645"/>
                  <a:pt x="2143647" y="5860956"/>
                </a:cubicBezTo>
                <a:cubicBezTo>
                  <a:pt x="2124162" y="5858363"/>
                  <a:pt x="2126848" y="5848807"/>
                  <a:pt x="2127118" y="5836097"/>
                </a:cubicBezTo>
                <a:cubicBezTo>
                  <a:pt x="2128229" y="5827748"/>
                  <a:pt x="2130544" y="5820974"/>
                  <a:pt x="2117836" y="5820698"/>
                </a:cubicBezTo>
                <a:cubicBezTo>
                  <a:pt x="2115050" y="5820328"/>
                  <a:pt x="2113844" y="5818751"/>
                  <a:pt x="2111060" y="5818381"/>
                </a:cubicBezTo>
                <a:cubicBezTo>
                  <a:pt x="2116899" y="5806410"/>
                  <a:pt x="2111468" y="5799315"/>
                  <a:pt x="2104901" y="5792777"/>
                </a:cubicBezTo>
                <a:lnTo>
                  <a:pt x="2100088" y="5787711"/>
                </a:lnTo>
                <a:lnTo>
                  <a:pt x="2094405" y="5810522"/>
                </a:lnTo>
                <a:cubicBezTo>
                  <a:pt x="2093529" y="5819548"/>
                  <a:pt x="2094490" y="5828761"/>
                  <a:pt x="2098781" y="5838281"/>
                </a:cubicBezTo>
                <a:cubicBezTo>
                  <a:pt x="2099395" y="5841131"/>
                  <a:pt x="2098892" y="5845719"/>
                  <a:pt x="2096039" y="5846333"/>
                </a:cubicBezTo>
                <a:cubicBezTo>
                  <a:pt x="2077309" y="5856347"/>
                  <a:pt x="2083345" y="5877427"/>
                  <a:pt x="2077866" y="5893533"/>
                </a:cubicBezTo>
                <a:cubicBezTo>
                  <a:pt x="2075125" y="5901587"/>
                  <a:pt x="2074732" y="5913609"/>
                  <a:pt x="2067799" y="5909138"/>
                </a:cubicBezTo>
                <a:cubicBezTo>
                  <a:pt x="2055052" y="5898459"/>
                  <a:pt x="2035201" y="5910205"/>
                  <a:pt x="2026928" y="5892593"/>
                </a:cubicBezTo>
                <a:cubicBezTo>
                  <a:pt x="2027432" y="5888006"/>
                  <a:pt x="2027936" y="5883421"/>
                  <a:pt x="2032519" y="5883923"/>
                </a:cubicBezTo>
                <a:cubicBezTo>
                  <a:pt x="2058910" y="5888672"/>
                  <a:pt x="2048903" y="5869940"/>
                  <a:pt x="2046443" y="5858533"/>
                </a:cubicBezTo>
                <a:cubicBezTo>
                  <a:pt x="2043984" y="5847127"/>
                  <a:pt x="2047339" y="5841924"/>
                  <a:pt x="2056397" y="5835493"/>
                </a:cubicBezTo>
                <a:cubicBezTo>
                  <a:pt x="2067692" y="5825593"/>
                  <a:pt x="2064900" y="5791874"/>
                  <a:pt x="2050529" y="5787515"/>
                </a:cubicBezTo>
                <a:cubicBezTo>
                  <a:pt x="2042479" y="5784776"/>
                  <a:pt x="2028109" y="5780416"/>
                  <a:pt x="2030680" y="5799261"/>
                </a:cubicBezTo>
                <a:cubicBezTo>
                  <a:pt x="2033139" y="5810669"/>
                  <a:pt x="2025199" y="5815368"/>
                  <a:pt x="2017875" y="5822918"/>
                </a:cubicBezTo>
                <a:cubicBezTo>
                  <a:pt x="2000987" y="5841485"/>
                  <a:pt x="1997966" y="5868999"/>
                  <a:pt x="1988011" y="5892039"/>
                </a:cubicBezTo>
                <a:cubicBezTo>
                  <a:pt x="1983036" y="5903561"/>
                  <a:pt x="2000871" y="5910156"/>
                  <a:pt x="2006182" y="5920948"/>
                </a:cubicBezTo>
                <a:cubicBezTo>
                  <a:pt x="2024968" y="5952706"/>
                  <a:pt x="2017753" y="5967694"/>
                  <a:pt x="1978333" y="5971729"/>
                </a:cubicBezTo>
                <a:cubicBezTo>
                  <a:pt x="1978333" y="5971729"/>
                  <a:pt x="1974364" y="5974078"/>
                  <a:pt x="1972630" y="5972960"/>
                </a:cubicBezTo>
                <a:cubicBezTo>
                  <a:pt x="1975090" y="5984366"/>
                  <a:pt x="1983645" y="5982520"/>
                  <a:pt x="1989347" y="5981287"/>
                </a:cubicBezTo>
                <a:cubicBezTo>
                  <a:pt x="1999636" y="5980559"/>
                  <a:pt x="2002599" y="5987381"/>
                  <a:pt x="2001593" y="5996552"/>
                </a:cubicBezTo>
                <a:cubicBezTo>
                  <a:pt x="1999467" y="6007457"/>
                  <a:pt x="1995104" y="6021828"/>
                  <a:pt x="1983586" y="6016854"/>
                </a:cubicBezTo>
                <a:cubicBezTo>
                  <a:pt x="1962284" y="6008022"/>
                  <a:pt x="1954455" y="6020158"/>
                  <a:pt x="1950092" y="6034532"/>
                </a:cubicBezTo>
                <a:cubicBezTo>
                  <a:pt x="1947463" y="6050022"/>
                  <a:pt x="1929236" y="6055448"/>
                  <a:pt x="1930576" y="6068590"/>
                </a:cubicBezTo>
                <a:cubicBezTo>
                  <a:pt x="1935215" y="6110864"/>
                  <a:pt x="1926714" y="6154484"/>
                  <a:pt x="1933085" y="6197877"/>
                </a:cubicBezTo>
                <a:cubicBezTo>
                  <a:pt x="1938508" y="6216106"/>
                  <a:pt x="1938226" y="6235565"/>
                  <a:pt x="1931628" y="6253405"/>
                </a:cubicBezTo>
                <a:cubicBezTo>
                  <a:pt x="1928384" y="6266043"/>
                  <a:pt x="1929222" y="6283769"/>
                  <a:pt x="1909763" y="6283493"/>
                </a:cubicBezTo>
                <a:cubicBezTo>
                  <a:pt x="1890305" y="6283218"/>
                  <a:pt x="1895172" y="6264260"/>
                  <a:pt x="1889860" y="6253469"/>
                </a:cubicBezTo>
                <a:cubicBezTo>
                  <a:pt x="1889245" y="6250617"/>
                  <a:pt x="1890364" y="6248883"/>
                  <a:pt x="1889750" y="6246031"/>
                </a:cubicBezTo>
                <a:cubicBezTo>
                  <a:pt x="1892437" y="6196207"/>
                  <a:pt x="1861407" y="6149183"/>
                  <a:pt x="1878967" y="6099132"/>
                </a:cubicBezTo>
                <a:cubicBezTo>
                  <a:pt x="1861916" y="6068491"/>
                  <a:pt x="1858003" y="6036504"/>
                  <a:pt x="1852358" y="6003402"/>
                </a:cubicBezTo>
                <a:cubicBezTo>
                  <a:pt x="1851742" y="6000550"/>
                  <a:pt x="1848277" y="5998314"/>
                  <a:pt x="1843692" y="5997812"/>
                </a:cubicBezTo>
                <a:cubicBezTo>
                  <a:pt x="1837989" y="5999043"/>
                  <a:pt x="1837485" y="6003628"/>
                  <a:pt x="1839833" y="6007598"/>
                </a:cubicBezTo>
                <a:cubicBezTo>
                  <a:pt x="1842293" y="6019006"/>
                  <a:pt x="1841900" y="6031029"/>
                  <a:pt x="1834577" y="6038578"/>
                </a:cubicBezTo>
                <a:cubicBezTo>
                  <a:pt x="1809133" y="6058994"/>
                  <a:pt x="1811815" y="6085276"/>
                  <a:pt x="1817350" y="6110942"/>
                </a:cubicBezTo>
                <a:cubicBezTo>
                  <a:pt x="1824951" y="6160038"/>
                  <a:pt x="1833167" y="6211986"/>
                  <a:pt x="1824776" y="6263044"/>
                </a:cubicBezTo>
                <a:cubicBezTo>
                  <a:pt x="1822650" y="6273948"/>
                  <a:pt x="1827961" y="6284739"/>
                  <a:pt x="1833271" y="6295530"/>
                </a:cubicBezTo>
                <a:cubicBezTo>
                  <a:pt x="1851050" y="6336460"/>
                  <a:pt x="1849987" y="6379967"/>
                  <a:pt x="1848919" y="6423473"/>
                </a:cubicBezTo>
                <a:cubicBezTo>
                  <a:pt x="1849869" y="6448636"/>
                  <a:pt x="1830019" y="6460384"/>
                  <a:pt x="1805361" y="6456753"/>
                </a:cubicBezTo>
                <a:cubicBezTo>
                  <a:pt x="1797926" y="6456865"/>
                  <a:pt x="1797421" y="6461452"/>
                  <a:pt x="1792333" y="6465535"/>
                </a:cubicBezTo>
                <a:cubicBezTo>
                  <a:pt x="1778298" y="6483488"/>
                  <a:pt x="1769127" y="6482483"/>
                  <a:pt x="1758507" y="6460900"/>
                </a:cubicBezTo>
                <a:cubicBezTo>
                  <a:pt x="1754313" y="6448374"/>
                  <a:pt x="1750121" y="6435849"/>
                  <a:pt x="1747045" y="6421591"/>
                </a:cubicBezTo>
                <a:cubicBezTo>
                  <a:pt x="1744475" y="6402746"/>
                  <a:pt x="1727030" y="6384127"/>
                  <a:pt x="1751353" y="6365446"/>
                </a:cubicBezTo>
                <a:cubicBezTo>
                  <a:pt x="1756444" y="6361362"/>
                  <a:pt x="1752865" y="6351690"/>
                  <a:pt x="1745429" y="6351802"/>
                </a:cubicBezTo>
                <a:cubicBezTo>
                  <a:pt x="1713949" y="6351138"/>
                  <a:pt x="1727371" y="6330332"/>
                  <a:pt x="1730614" y="6317694"/>
                </a:cubicBezTo>
                <a:cubicBezTo>
                  <a:pt x="1735591" y="6306173"/>
                  <a:pt x="1734361" y="6300470"/>
                  <a:pt x="1730169" y="6287945"/>
                </a:cubicBezTo>
                <a:cubicBezTo>
                  <a:pt x="1716472" y="6252103"/>
                  <a:pt x="1697073" y="6217492"/>
                  <a:pt x="1696515" y="6180304"/>
                </a:cubicBezTo>
                <a:cubicBezTo>
                  <a:pt x="1692270" y="6126007"/>
                  <a:pt x="1670914" y="6075405"/>
                  <a:pt x="1658114" y="6022954"/>
                </a:cubicBezTo>
                <a:cubicBezTo>
                  <a:pt x="1652579" y="5997288"/>
                  <a:pt x="1644195" y="5972237"/>
                  <a:pt x="1635809" y="5947186"/>
                </a:cubicBezTo>
                <a:cubicBezTo>
                  <a:pt x="1633461" y="5943217"/>
                  <a:pt x="1636201" y="5935165"/>
                  <a:pt x="1623677" y="5939359"/>
                </a:cubicBezTo>
                <a:cubicBezTo>
                  <a:pt x="1596390" y="5951220"/>
                  <a:pt x="1584257" y="5943394"/>
                  <a:pt x="1582693" y="5915378"/>
                </a:cubicBezTo>
                <a:cubicBezTo>
                  <a:pt x="1581856" y="5897651"/>
                  <a:pt x="1576544" y="5886860"/>
                  <a:pt x="1558204" y="5884851"/>
                </a:cubicBezTo>
                <a:cubicBezTo>
                  <a:pt x="1550154" y="5882111"/>
                  <a:pt x="1540983" y="5881107"/>
                  <a:pt x="1541376" y="5869085"/>
                </a:cubicBezTo>
                <a:cubicBezTo>
                  <a:pt x="1541937" y="5830163"/>
                  <a:pt x="1520302" y="5799020"/>
                  <a:pt x="1508338" y="5764296"/>
                </a:cubicBezTo>
                <a:cubicBezTo>
                  <a:pt x="1505880" y="5752889"/>
                  <a:pt x="1499449" y="5743831"/>
                  <a:pt x="1512479" y="5735050"/>
                </a:cubicBezTo>
                <a:cubicBezTo>
                  <a:pt x="1522151" y="5731469"/>
                  <a:pt x="1515722" y="5722410"/>
                  <a:pt x="1511640" y="5717323"/>
                </a:cubicBezTo>
                <a:cubicBezTo>
                  <a:pt x="1506943" y="5709382"/>
                  <a:pt x="1500011" y="5704912"/>
                  <a:pt x="1488604" y="5707373"/>
                </a:cubicBezTo>
                <a:cubicBezTo>
                  <a:pt x="1485753" y="5707990"/>
                  <a:pt x="1477812" y="5712689"/>
                  <a:pt x="1479546" y="5713806"/>
                </a:cubicBezTo>
                <a:cubicBezTo>
                  <a:pt x="1495872" y="5734159"/>
                  <a:pt x="1472051" y="5748253"/>
                  <a:pt x="1474621" y="5767099"/>
                </a:cubicBezTo>
                <a:cubicBezTo>
                  <a:pt x="1483229" y="5807023"/>
                  <a:pt x="1481551" y="5847677"/>
                  <a:pt x="1477018" y="5888947"/>
                </a:cubicBezTo>
                <a:cubicBezTo>
                  <a:pt x="1474389" y="5904438"/>
                  <a:pt x="1476850" y="5915845"/>
                  <a:pt x="1497425" y="5914387"/>
                </a:cubicBezTo>
                <a:cubicBezTo>
                  <a:pt x="1503129" y="5913157"/>
                  <a:pt x="1511684" y="5911309"/>
                  <a:pt x="1512410" y="5921598"/>
                </a:cubicBezTo>
                <a:cubicBezTo>
                  <a:pt x="1513640" y="5927302"/>
                  <a:pt x="1508551" y="5931384"/>
                  <a:pt x="1502847" y="5932617"/>
                </a:cubicBezTo>
                <a:cubicBezTo>
                  <a:pt x="1486856" y="5934576"/>
                  <a:pt x="1486968" y="5942013"/>
                  <a:pt x="1490041" y="5956272"/>
                </a:cubicBezTo>
                <a:cubicBezTo>
                  <a:pt x="1493730" y="5973384"/>
                  <a:pt x="1497420" y="5990494"/>
                  <a:pt x="1511900" y="6002291"/>
                </a:cubicBezTo>
                <a:cubicBezTo>
                  <a:pt x="1515982" y="6007378"/>
                  <a:pt x="1524649" y="6012969"/>
                  <a:pt x="1520176" y="6019903"/>
                </a:cubicBezTo>
                <a:cubicBezTo>
                  <a:pt x="1507873" y="6038974"/>
                  <a:pt x="1517881" y="6057705"/>
                  <a:pt x="1520451" y="6076550"/>
                </a:cubicBezTo>
                <a:cubicBezTo>
                  <a:pt x="1521399" y="6101716"/>
                  <a:pt x="1501157" y="6125485"/>
                  <a:pt x="1478848" y="6125824"/>
                </a:cubicBezTo>
                <a:cubicBezTo>
                  <a:pt x="1465708" y="6127168"/>
                  <a:pt x="1460117" y="6135837"/>
                  <a:pt x="1448709" y="6138300"/>
                </a:cubicBezTo>
                <a:cubicBezTo>
                  <a:pt x="1445133" y="6128626"/>
                  <a:pt x="1443287" y="6120071"/>
                  <a:pt x="1437472" y="6113864"/>
                </a:cubicBezTo>
                <a:cubicBezTo>
                  <a:pt x="1403592" y="6067459"/>
                  <a:pt x="1410138" y="6007846"/>
                  <a:pt x="1390516" y="5958360"/>
                </a:cubicBezTo>
                <a:cubicBezTo>
                  <a:pt x="1375701" y="5924253"/>
                  <a:pt x="1383085" y="5882366"/>
                  <a:pt x="1354011" y="5851336"/>
                </a:cubicBezTo>
                <a:cubicBezTo>
                  <a:pt x="1351663" y="5847366"/>
                  <a:pt x="1348699" y="5840546"/>
                  <a:pt x="1353788" y="5836463"/>
                </a:cubicBezTo>
                <a:cubicBezTo>
                  <a:pt x="1370787" y="5825331"/>
                  <a:pt x="1357535" y="5819238"/>
                  <a:pt x="1349988" y="5811914"/>
                </a:cubicBezTo>
                <a:cubicBezTo>
                  <a:pt x="1344787" y="5808559"/>
                  <a:pt x="1337854" y="5804087"/>
                  <a:pt x="1336626" y="5798382"/>
                </a:cubicBezTo>
                <a:cubicBezTo>
                  <a:pt x="1334336" y="5760078"/>
                  <a:pt x="1308114" y="5728433"/>
                  <a:pt x="1305825" y="5690127"/>
                </a:cubicBezTo>
                <a:cubicBezTo>
                  <a:pt x="1303645" y="5659260"/>
                  <a:pt x="1282120" y="5635556"/>
                  <a:pt x="1286764" y="5601723"/>
                </a:cubicBezTo>
                <a:cubicBezTo>
                  <a:pt x="1287156" y="5589700"/>
                  <a:pt x="1269713" y="5571082"/>
                  <a:pt x="1265408" y="5551119"/>
                </a:cubicBezTo>
                <a:cubicBezTo>
                  <a:pt x="1260600" y="5535742"/>
                  <a:pt x="1242260" y="5533733"/>
                  <a:pt x="1229121" y="5535077"/>
                </a:cubicBezTo>
                <a:cubicBezTo>
                  <a:pt x="1214249" y="5535303"/>
                  <a:pt x="1219055" y="5550680"/>
                  <a:pt x="1216315" y="5558733"/>
                </a:cubicBezTo>
                <a:cubicBezTo>
                  <a:pt x="1212568" y="5575957"/>
                  <a:pt x="1221346" y="5588985"/>
                  <a:pt x="1226152" y="5604361"/>
                </a:cubicBezTo>
                <a:cubicBezTo>
                  <a:pt x="1219331" y="5607327"/>
                  <a:pt x="1200266" y="5595027"/>
                  <a:pt x="1212621" y="5617729"/>
                </a:cubicBezTo>
                <a:cubicBezTo>
                  <a:pt x="1219050" y="5626788"/>
                  <a:pt x="1217429" y="5633106"/>
                  <a:pt x="1204289" y="5634451"/>
                </a:cubicBezTo>
                <a:cubicBezTo>
                  <a:pt x="1198587" y="5635682"/>
                  <a:pt x="1192882" y="5636913"/>
                  <a:pt x="1194727" y="5645469"/>
                </a:cubicBezTo>
                <a:cubicBezTo>
                  <a:pt x="1194838" y="5652906"/>
                  <a:pt x="1202275" y="5652792"/>
                  <a:pt x="1208594" y="5654415"/>
                </a:cubicBezTo>
                <a:cubicBezTo>
                  <a:pt x="1228052" y="5654690"/>
                  <a:pt x="1238561" y="5668836"/>
                  <a:pt x="1230230" y="5685557"/>
                </a:cubicBezTo>
                <a:cubicBezTo>
                  <a:pt x="1224638" y="5694226"/>
                  <a:pt x="1224749" y="5701663"/>
                  <a:pt x="1230564" y="5707869"/>
                </a:cubicBezTo>
                <a:cubicBezTo>
                  <a:pt x="1254436" y="5735545"/>
                  <a:pt x="1260697" y="5771500"/>
                  <a:pt x="1277749" y="5802141"/>
                </a:cubicBezTo>
                <a:cubicBezTo>
                  <a:pt x="1292451" y="5828812"/>
                  <a:pt x="1273943" y="5853700"/>
                  <a:pt x="1242966" y="5848449"/>
                </a:cubicBezTo>
                <a:cubicBezTo>
                  <a:pt x="1236649" y="5846828"/>
                  <a:pt x="1232678" y="5849179"/>
                  <a:pt x="1229323" y="5854379"/>
                </a:cubicBezTo>
                <a:cubicBezTo>
                  <a:pt x="1218030" y="5864278"/>
                  <a:pt x="1211096" y="5859807"/>
                  <a:pt x="1204051" y="5847896"/>
                </a:cubicBezTo>
                <a:cubicBezTo>
                  <a:pt x="1184652" y="5813286"/>
                  <a:pt x="1173192" y="5773977"/>
                  <a:pt x="1161732" y="5734668"/>
                </a:cubicBezTo>
                <a:cubicBezTo>
                  <a:pt x="1158043" y="5717557"/>
                  <a:pt x="1151502" y="5701061"/>
                  <a:pt x="1130926" y="5702520"/>
                </a:cubicBezTo>
                <a:cubicBezTo>
                  <a:pt x="1114934" y="5704479"/>
                  <a:pt x="1114654" y="5723940"/>
                  <a:pt x="1113144" y="5737696"/>
                </a:cubicBezTo>
                <a:cubicBezTo>
                  <a:pt x="1113477" y="5760008"/>
                  <a:pt x="1103915" y="5771025"/>
                  <a:pt x="1082835" y="5777069"/>
                </a:cubicBezTo>
                <a:cubicBezTo>
                  <a:pt x="1070311" y="5781266"/>
                  <a:pt x="1053201" y="5784959"/>
                  <a:pt x="1048223" y="5796481"/>
                </a:cubicBezTo>
                <a:cubicBezTo>
                  <a:pt x="1038995" y="5829808"/>
                  <a:pt x="1010480" y="5835966"/>
                  <a:pt x="986660" y="5850061"/>
                </a:cubicBezTo>
                <a:cubicBezTo>
                  <a:pt x="970780" y="5859460"/>
                  <a:pt x="956409" y="5855101"/>
                  <a:pt x="956187" y="5840226"/>
                </a:cubicBezTo>
                <a:cubicBezTo>
                  <a:pt x="952165" y="5800803"/>
                  <a:pt x="916884" y="5775591"/>
                  <a:pt x="921418" y="5734321"/>
                </a:cubicBezTo>
                <a:cubicBezTo>
                  <a:pt x="921696" y="5714859"/>
                  <a:pt x="912808" y="5694394"/>
                  <a:pt x="931429" y="5676944"/>
                </a:cubicBezTo>
                <a:cubicBezTo>
                  <a:pt x="935398" y="5674595"/>
                  <a:pt x="937020" y="5668276"/>
                  <a:pt x="934673" y="5664307"/>
                </a:cubicBezTo>
                <a:cubicBezTo>
                  <a:pt x="920694" y="5647924"/>
                  <a:pt x="917509" y="5626228"/>
                  <a:pt x="914212" y="5597095"/>
                </a:cubicBezTo>
                <a:cubicBezTo>
                  <a:pt x="899170" y="5624218"/>
                  <a:pt x="895533" y="5648880"/>
                  <a:pt x="878647" y="5667449"/>
                </a:cubicBezTo>
                <a:cubicBezTo>
                  <a:pt x="875293" y="5672650"/>
                  <a:pt x="871322" y="5674999"/>
                  <a:pt x="866123" y="5671644"/>
                </a:cubicBezTo>
                <a:cubicBezTo>
                  <a:pt x="860922" y="5668290"/>
                  <a:pt x="859693" y="5662587"/>
                  <a:pt x="864167" y="5655652"/>
                </a:cubicBezTo>
                <a:cubicBezTo>
                  <a:pt x="866905" y="5647598"/>
                  <a:pt x="881780" y="5647372"/>
                  <a:pt x="874734" y="5635463"/>
                </a:cubicBezTo>
                <a:cubicBezTo>
                  <a:pt x="873001" y="5634345"/>
                  <a:pt x="873001" y="5634345"/>
                  <a:pt x="870150" y="5634962"/>
                </a:cubicBezTo>
                <a:cubicBezTo>
                  <a:pt x="855389" y="5642624"/>
                  <a:pt x="850634" y="5669019"/>
                  <a:pt x="824242" y="5664271"/>
                </a:cubicBezTo>
                <a:cubicBezTo>
                  <a:pt x="824242" y="5664271"/>
                  <a:pt x="816414" y="5676407"/>
                  <a:pt x="827318" y="5678530"/>
                </a:cubicBezTo>
                <a:cubicBezTo>
                  <a:pt x="838220" y="5680652"/>
                  <a:pt x="840569" y="5684623"/>
                  <a:pt x="836709" y="5694409"/>
                </a:cubicBezTo>
                <a:cubicBezTo>
                  <a:pt x="831229" y="5710515"/>
                  <a:pt x="828601" y="5726006"/>
                  <a:pt x="809253" y="5733167"/>
                </a:cubicBezTo>
                <a:cubicBezTo>
                  <a:pt x="801313" y="5737866"/>
                  <a:pt x="797957" y="5743067"/>
                  <a:pt x="806122" y="5753242"/>
                </a:cubicBezTo>
                <a:cubicBezTo>
                  <a:pt x="811321" y="5756598"/>
                  <a:pt x="816521" y="5759952"/>
                  <a:pt x="809195" y="5767502"/>
                </a:cubicBezTo>
                <a:cubicBezTo>
                  <a:pt x="802989" y="5773318"/>
                  <a:pt x="795552" y="5773431"/>
                  <a:pt x="787501" y="5770693"/>
                </a:cubicBezTo>
                <a:cubicBezTo>
                  <a:pt x="779449" y="5767954"/>
                  <a:pt x="778220" y="5762252"/>
                  <a:pt x="779841" y="5755932"/>
                </a:cubicBezTo>
                <a:cubicBezTo>
                  <a:pt x="782471" y="5740442"/>
                  <a:pt x="788566" y="5727187"/>
                  <a:pt x="775708" y="5709071"/>
                </a:cubicBezTo>
                <a:cubicBezTo>
                  <a:pt x="762005" y="5749336"/>
                  <a:pt x="753393" y="5785517"/>
                  <a:pt x="764349" y="5829414"/>
                </a:cubicBezTo>
                <a:cubicBezTo>
                  <a:pt x="772793" y="5820130"/>
                  <a:pt x="772066" y="5809840"/>
                  <a:pt x="776540" y="5802905"/>
                </a:cubicBezTo>
                <a:cubicBezTo>
                  <a:pt x="780398" y="5793119"/>
                  <a:pt x="781909" y="5779362"/>
                  <a:pt x="796278" y="5783721"/>
                </a:cubicBezTo>
                <a:cubicBezTo>
                  <a:pt x="808915" y="5786963"/>
                  <a:pt x="811375" y="5798370"/>
                  <a:pt x="808131" y="5811007"/>
                </a:cubicBezTo>
                <a:cubicBezTo>
                  <a:pt x="791690" y="5859326"/>
                  <a:pt x="775247" y="5907643"/>
                  <a:pt x="758805" y="5955961"/>
                </a:cubicBezTo>
                <a:cubicBezTo>
                  <a:pt x="753828" y="5967482"/>
                  <a:pt x="704342" y="5987119"/>
                  <a:pt x="695677" y="5981529"/>
                </a:cubicBezTo>
                <a:cubicBezTo>
                  <a:pt x="682930" y="5970851"/>
                  <a:pt x="671301" y="5958438"/>
                  <a:pt x="676166" y="5939481"/>
                </a:cubicBezTo>
                <a:cubicBezTo>
                  <a:pt x="678906" y="5931428"/>
                  <a:pt x="673707" y="5928073"/>
                  <a:pt x="669625" y="5922984"/>
                </a:cubicBezTo>
                <a:cubicBezTo>
                  <a:pt x="647597" y="5903865"/>
                  <a:pt x="647262" y="5881552"/>
                  <a:pt x="656600" y="5855660"/>
                </a:cubicBezTo>
                <a:cubicBezTo>
                  <a:pt x="665437" y="5834353"/>
                  <a:pt x="670807" y="5810810"/>
                  <a:pt x="683110" y="5791737"/>
                </a:cubicBezTo>
                <a:cubicBezTo>
                  <a:pt x="686465" y="5786537"/>
                  <a:pt x="689205" y="5778484"/>
                  <a:pt x="680537" y="5772893"/>
                </a:cubicBezTo>
                <a:cubicBezTo>
                  <a:pt x="672599" y="5777592"/>
                  <a:pt x="670977" y="5783910"/>
                  <a:pt x="669354" y="5790231"/>
                </a:cubicBezTo>
                <a:cubicBezTo>
                  <a:pt x="668851" y="5794816"/>
                  <a:pt x="667229" y="5801135"/>
                  <a:pt x="660910" y="5799515"/>
                </a:cubicBezTo>
                <a:lnTo>
                  <a:pt x="656878" y="5795052"/>
                </a:lnTo>
                <a:lnTo>
                  <a:pt x="655075" y="5799537"/>
                </a:lnTo>
                <a:cubicBezTo>
                  <a:pt x="652199" y="5801988"/>
                  <a:pt x="647348" y="5803799"/>
                  <a:pt x="639642" y="5804600"/>
                </a:cubicBezTo>
                <a:cubicBezTo>
                  <a:pt x="632337" y="5805093"/>
                  <a:pt x="629613" y="5814872"/>
                  <a:pt x="634937" y="5818465"/>
                </a:cubicBezTo>
                <a:cubicBezTo>
                  <a:pt x="660314" y="5834815"/>
                  <a:pt x="644715" y="5854495"/>
                  <a:pt x="643723" y="5873190"/>
                </a:cubicBezTo>
                <a:cubicBezTo>
                  <a:pt x="641867" y="5887427"/>
                  <a:pt x="638771" y="5900054"/>
                  <a:pt x="635675" y="5912681"/>
                </a:cubicBezTo>
                <a:cubicBezTo>
                  <a:pt x="627008" y="5934716"/>
                  <a:pt x="618095" y="5936446"/>
                  <a:pt x="602869" y="5919975"/>
                </a:cubicBezTo>
                <a:cubicBezTo>
                  <a:pt x="597546" y="5916384"/>
                  <a:pt x="596679" y="5911925"/>
                  <a:pt x="589375" y="5912419"/>
                </a:cubicBezTo>
                <a:cubicBezTo>
                  <a:pt x="565483" y="5917983"/>
                  <a:pt x="545057" y="5908071"/>
                  <a:pt x="543944" y="5883311"/>
                </a:cubicBezTo>
                <a:cubicBezTo>
                  <a:pt x="539365" y="5840721"/>
                  <a:pt x="534786" y="5798131"/>
                  <a:pt x="548900" y="5756536"/>
                </a:cubicBezTo>
                <a:cubicBezTo>
                  <a:pt x="553235" y="5745519"/>
                  <a:pt x="557568" y="5734502"/>
                  <a:pt x="554597" y="5723976"/>
                </a:cubicBezTo>
                <a:lnTo>
                  <a:pt x="553440" y="5713727"/>
                </a:lnTo>
                <a:lnTo>
                  <a:pt x="543337" y="5718761"/>
                </a:lnTo>
                <a:cubicBezTo>
                  <a:pt x="535810" y="5717587"/>
                  <a:pt x="529128" y="5710824"/>
                  <a:pt x="522643" y="5698047"/>
                </a:cubicBezTo>
                <a:cubicBezTo>
                  <a:pt x="520295" y="5694078"/>
                  <a:pt x="517332" y="5687255"/>
                  <a:pt x="510510" y="5690220"/>
                </a:cubicBezTo>
                <a:cubicBezTo>
                  <a:pt x="498601" y="5697268"/>
                  <a:pt x="495022" y="5687594"/>
                  <a:pt x="491445" y="5677921"/>
                </a:cubicBezTo>
                <a:lnTo>
                  <a:pt x="489778" y="5673577"/>
                </a:lnTo>
                <a:lnTo>
                  <a:pt x="489444" y="5676091"/>
                </a:lnTo>
                <a:cubicBezTo>
                  <a:pt x="488220" y="5688239"/>
                  <a:pt x="487809" y="5700403"/>
                  <a:pt x="489481" y="5712568"/>
                </a:cubicBezTo>
                <a:cubicBezTo>
                  <a:pt x="489108" y="5715415"/>
                  <a:pt x="490347" y="5717026"/>
                  <a:pt x="489976" y="5719871"/>
                </a:cubicBezTo>
                <a:cubicBezTo>
                  <a:pt x="485642" y="5730890"/>
                  <a:pt x="491955" y="5749090"/>
                  <a:pt x="472890" y="5750942"/>
                </a:cubicBezTo>
                <a:cubicBezTo>
                  <a:pt x="453826" y="5752793"/>
                  <a:pt x="453207" y="5735336"/>
                  <a:pt x="448999" y="5723202"/>
                </a:cubicBezTo>
                <a:cubicBezTo>
                  <a:pt x="441077" y="5706238"/>
                  <a:pt x="439220" y="5687172"/>
                  <a:pt x="443059" y="5668849"/>
                </a:cubicBezTo>
                <a:cubicBezTo>
                  <a:pt x="445785" y="5625766"/>
                  <a:pt x="433902" y="5583669"/>
                  <a:pt x="435017" y="5541823"/>
                </a:cubicBezTo>
                <a:cubicBezTo>
                  <a:pt x="435265" y="5528824"/>
                  <a:pt x="416944" y="5524980"/>
                  <a:pt x="413108" y="5509998"/>
                </a:cubicBezTo>
                <a:cubicBezTo>
                  <a:pt x="407660" y="5496255"/>
                  <a:pt x="398996" y="5484986"/>
                  <a:pt x="378817" y="5495379"/>
                </a:cubicBezTo>
                <a:cubicBezTo>
                  <a:pt x="367922" y="5501194"/>
                  <a:pt x="362475" y="5487451"/>
                  <a:pt x="359505" y="5476927"/>
                </a:cubicBezTo>
                <a:cubicBezTo>
                  <a:pt x="357772" y="5468012"/>
                  <a:pt x="360124" y="5461080"/>
                  <a:pt x="370276" y="5460959"/>
                </a:cubicBezTo>
                <a:cubicBezTo>
                  <a:pt x="375971" y="5461704"/>
                  <a:pt x="384513" y="5462821"/>
                  <a:pt x="385999" y="5451431"/>
                </a:cubicBezTo>
                <a:cubicBezTo>
                  <a:pt x="384388" y="5452669"/>
                  <a:pt x="380303" y="5450687"/>
                  <a:pt x="380303" y="5450687"/>
                </a:cubicBezTo>
                <a:cubicBezTo>
                  <a:pt x="370554" y="5450498"/>
                  <a:pt x="362725" y="5449474"/>
                  <a:pt x="356711" y="5447533"/>
                </a:cubicBezTo>
                <a:lnTo>
                  <a:pt x="349564" y="5442663"/>
                </a:lnTo>
                <a:lnTo>
                  <a:pt x="338033" y="5443925"/>
                </a:lnTo>
                <a:cubicBezTo>
                  <a:pt x="304569" y="5444434"/>
                  <a:pt x="294915" y="5423015"/>
                  <a:pt x="287180" y="5400762"/>
                </a:cubicBezTo>
                <a:lnTo>
                  <a:pt x="285367" y="5395776"/>
                </a:lnTo>
                <a:lnTo>
                  <a:pt x="280729" y="5394046"/>
                </a:lnTo>
                <a:cubicBezTo>
                  <a:pt x="279166" y="5390764"/>
                  <a:pt x="277990" y="5385905"/>
                  <a:pt x="276318" y="5382065"/>
                </a:cubicBezTo>
                <a:cubicBezTo>
                  <a:pt x="269634" y="5366712"/>
                  <a:pt x="273843" y="5345543"/>
                  <a:pt x="254656" y="5337243"/>
                </a:cubicBezTo>
                <a:cubicBezTo>
                  <a:pt x="251808" y="5336870"/>
                  <a:pt x="250942" y="5332413"/>
                  <a:pt x="251314" y="5329566"/>
                </a:cubicBezTo>
                <a:cubicBezTo>
                  <a:pt x="265056" y="5290818"/>
                  <a:pt x="226929" y="5261217"/>
                  <a:pt x="230150" y="5225439"/>
                </a:cubicBezTo>
                <a:cubicBezTo>
                  <a:pt x="231264" y="5216897"/>
                  <a:pt x="227921" y="5209221"/>
                  <a:pt x="229037" y="5200678"/>
                </a:cubicBezTo>
                <a:cubicBezTo>
                  <a:pt x="235227" y="5175424"/>
                  <a:pt x="230894" y="5153137"/>
                  <a:pt x="225325" y="5129242"/>
                </a:cubicBezTo>
                <a:lnTo>
                  <a:pt x="224304" y="5123987"/>
                </a:lnTo>
                <a:lnTo>
                  <a:pt x="203197" y="5103998"/>
                </a:lnTo>
                <a:cubicBezTo>
                  <a:pt x="197911" y="5101533"/>
                  <a:pt x="195442" y="5106821"/>
                  <a:pt x="198685" y="5130223"/>
                </a:cubicBezTo>
                <a:lnTo>
                  <a:pt x="181460" y="5057749"/>
                </a:lnTo>
                <a:lnTo>
                  <a:pt x="165906" y="5051970"/>
                </a:lnTo>
                <a:cubicBezTo>
                  <a:pt x="141518" y="5050228"/>
                  <a:pt x="123445" y="5033386"/>
                  <a:pt x="121094" y="5007014"/>
                </a:cubicBezTo>
                <a:cubicBezTo>
                  <a:pt x="114536" y="4935205"/>
                  <a:pt x="105131" y="4863024"/>
                  <a:pt x="110333" y="4789857"/>
                </a:cubicBezTo>
                <a:cubicBezTo>
                  <a:pt x="111200" y="4777664"/>
                  <a:pt x="112469" y="4765159"/>
                  <a:pt x="113382" y="4752609"/>
                </a:cubicBezTo>
                <a:lnTo>
                  <a:pt x="113926" y="4730354"/>
                </a:lnTo>
                <a:lnTo>
                  <a:pt x="102052" y="4693066"/>
                </a:lnTo>
                <a:cubicBezTo>
                  <a:pt x="97683" y="4676219"/>
                  <a:pt x="94652" y="4660642"/>
                  <a:pt x="91550" y="4642456"/>
                </a:cubicBezTo>
                <a:cubicBezTo>
                  <a:pt x="91127" y="4626808"/>
                  <a:pt x="89366" y="4609890"/>
                  <a:pt x="86864" y="4589729"/>
                </a:cubicBezTo>
                <a:lnTo>
                  <a:pt x="79434" y="4530973"/>
                </a:lnTo>
                <a:lnTo>
                  <a:pt x="72710" y="4534437"/>
                </a:lnTo>
                <a:cubicBezTo>
                  <a:pt x="65034" y="4537777"/>
                  <a:pt x="59835" y="4544337"/>
                  <a:pt x="61940" y="4550405"/>
                </a:cubicBezTo>
                <a:cubicBezTo>
                  <a:pt x="75308" y="4581112"/>
                  <a:pt x="48566" y="4619606"/>
                  <a:pt x="78152" y="4648091"/>
                </a:cubicBezTo>
                <a:cubicBezTo>
                  <a:pt x="68248" y="4668516"/>
                  <a:pt x="105138" y="4696506"/>
                  <a:pt x="67627" y="4717666"/>
                </a:cubicBezTo>
                <a:cubicBezTo>
                  <a:pt x="56732" y="4723481"/>
                  <a:pt x="67502" y="4740817"/>
                  <a:pt x="64407" y="4753445"/>
                </a:cubicBezTo>
                <a:cubicBezTo>
                  <a:pt x="52025" y="4803953"/>
                  <a:pt x="63164" y="4851744"/>
                  <a:pt x="87674" y="4896941"/>
                </a:cubicBezTo>
                <a:cubicBezTo>
                  <a:pt x="94358" y="4912295"/>
                  <a:pt x="92872" y="4923685"/>
                  <a:pt x="79997" y="4933585"/>
                </a:cubicBezTo>
                <a:cubicBezTo>
                  <a:pt x="55486" y="4921692"/>
                  <a:pt x="46697" y="4900271"/>
                  <a:pt x="43109" y="4872291"/>
                </a:cubicBezTo>
                <a:cubicBezTo>
                  <a:pt x="40262" y="4838615"/>
                  <a:pt x="21199" y="4807162"/>
                  <a:pt x="9440" y="4775218"/>
                </a:cubicBezTo>
                <a:cubicBezTo>
                  <a:pt x="-587" y="4752186"/>
                  <a:pt x="-3680" y="4731510"/>
                  <a:pt x="5357" y="4706628"/>
                </a:cubicBezTo>
                <a:cubicBezTo>
                  <a:pt x="16748" y="4674814"/>
                  <a:pt x="2514" y="4639649"/>
                  <a:pt x="9819" y="4605852"/>
                </a:cubicBezTo>
                <a:cubicBezTo>
                  <a:pt x="8952" y="4601395"/>
                  <a:pt x="6848" y="4595328"/>
                  <a:pt x="10066" y="4592852"/>
                </a:cubicBezTo>
                <a:cubicBezTo>
                  <a:pt x="32971" y="4572680"/>
                  <a:pt x="15640" y="4550142"/>
                  <a:pt x="12545" y="4529466"/>
                </a:cubicBezTo>
                <a:cubicBezTo>
                  <a:pt x="9823" y="4505942"/>
                  <a:pt x="15642" y="4483535"/>
                  <a:pt x="21462" y="4461129"/>
                </a:cubicBezTo>
                <a:cubicBezTo>
                  <a:pt x="23442" y="4457043"/>
                  <a:pt x="20967" y="4453824"/>
                  <a:pt x="16882" y="4451842"/>
                </a:cubicBezTo>
                <a:cubicBezTo>
                  <a:pt x="8216" y="4440573"/>
                  <a:pt x="18244" y="4430301"/>
                  <a:pt x="23568" y="4433892"/>
                </a:cubicBezTo>
                <a:cubicBezTo>
                  <a:pt x="42755" y="4442193"/>
                  <a:pt x="41766" y="4427583"/>
                  <a:pt x="44490" y="4417804"/>
                </a:cubicBezTo>
                <a:cubicBezTo>
                  <a:pt x="48328" y="4399481"/>
                  <a:pt x="42388" y="4378434"/>
                  <a:pt x="54767" y="4361228"/>
                </a:cubicBezTo>
                <a:cubicBezTo>
                  <a:pt x="58358" y="4355906"/>
                  <a:pt x="55016" y="4348230"/>
                  <a:pt x="49693" y="4344637"/>
                </a:cubicBezTo>
                <a:cubicBezTo>
                  <a:pt x="34962" y="4335471"/>
                  <a:pt x="39294" y="4324454"/>
                  <a:pt x="46847" y="4310962"/>
                </a:cubicBezTo>
                <a:cubicBezTo>
                  <a:pt x="49571" y="4301181"/>
                  <a:pt x="73463" y="4295618"/>
                  <a:pt x="54151" y="4277165"/>
                </a:cubicBezTo>
                <a:cubicBezTo>
                  <a:pt x="46353" y="4270353"/>
                  <a:pt x="55019" y="4248318"/>
                  <a:pt x="31870" y="4248187"/>
                </a:cubicBezTo>
                <a:cubicBezTo>
                  <a:pt x="24565" y="4248680"/>
                  <a:pt x="26052" y="4237291"/>
                  <a:pt x="26794" y="4231595"/>
                </a:cubicBezTo>
                <a:cubicBezTo>
                  <a:pt x="30262" y="4216122"/>
                  <a:pt x="40661" y="4203002"/>
                  <a:pt x="31501" y="4184428"/>
                </a:cubicBezTo>
                <a:cubicBezTo>
                  <a:pt x="28160" y="4176751"/>
                  <a:pt x="37073" y="4175021"/>
                  <a:pt x="44375" y="4174528"/>
                </a:cubicBezTo>
                <a:cubicBezTo>
                  <a:pt x="61831" y="4173915"/>
                  <a:pt x="80897" y="4172063"/>
                  <a:pt x="98352" y="4171448"/>
                </a:cubicBezTo>
                <a:cubicBezTo>
                  <a:pt x="108503" y="4171328"/>
                  <a:pt x="118655" y="4171208"/>
                  <a:pt x="122616" y="4163038"/>
                </a:cubicBezTo>
                <a:cubicBezTo>
                  <a:pt x="128188" y="4153630"/>
                  <a:pt x="121627" y="4148429"/>
                  <a:pt x="116675" y="4141989"/>
                </a:cubicBezTo>
                <a:cubicBezTo>
                  <a:pt x="106400" y="4131958"/>
                  <a:pt x="108752" y="4125025"/>
                  <a:pt x="114695" y="4112770"/>
                </a:cubicBezTo>
                <a:cubicBezTo>
                  <a:pt x="134133" y="4074769"/>
                  <a:pt x="139704" y="4032058"/>
                  <a:pt x="130670" y="3990333"/>
                </a:cubicBezTo>
                <a:cubicBezTo>
                  <a:pt x="127204" y="3972505"/>
                  <a:pt x="129434" y="3955420"/>
                  <a:pt x="134510" y="3938707"/>
                </a:cubicBezTo>
                <a:cubicBezTo>
                  <a:pt x="140329" y="3916300"/>
                  <a:pt x="140826" y="3890302"/>
                  <a:pt x="150358" y="3872725"/>
                </a:cubicBezTo>
                <a:cubicBezTo>
                  <a:pt x="167073" y="3844503"/>
                  <a:pt x="161007" y="3813302"/>
                  <a:pt x="170417" y="3785572"/>
                </a:cubicBezTo>
                <a:cubicBezTo>
                  <a:pt x="175122" y="3771707"/>
                  <a:pt x="175370" y="3758709"/>
                  <a:pt x="174380" y="3744099"/>
                </a:cubicBezTo>
                <a:cubicBezTo>
                  <a:pt x="171288" y="3690119"/>
                  <a:pt x="179583" y="3637629"/>
                  <a:pt x="202118" y="3586999"/>
                </a:cubicBezTo>
                <a:cubicBezTo>
                  <a:pt x="204099" y="3582914"/>
                  <a:pt x="207688" y="3577592"/>
                  <a:pt x="200756" y="3575237"/>
                </a:cubicBezTo>
                <a:cubicBezTo>
                  <a:pt x="179959" y="3568175"/>
                  <a:pt x="185036" y="3551463"/>
                  <a:pt x="186893" y="3537226"/>
                </a:cubicBezTo>
                <a:cubicBezTo>
                  <a:pt x="192589" y="3504666"/>
                  <a:pt x="179219" y="3473959"/>
                  <a:pt x="180830" y="3439417"/>
                </a:cubicBezTo>
                <a:cubicBezTo>
                  <a:pt x="146045" y="3417493"/>
                  <a:pt x="170682" y="3406235"/>
                  <a:pt x="188385" y="3392623"/>
                </a:cubicBezTo>
                <a:cubicBezTo>
                  <a:pt x="193213" y="3388909"/>
                  <a:pt x="197175" y="3380739"/>
                  <a:pt x="189376" y="3373928"/>
                </a:cubicBezTo>
                <a:cubicBezTo>
                  <a:pt x="169197" y="3351018"/>
                  <a:pt x="173408" y="3329849"/>
                  <a:pt x="201634" y="3313268"/>
                </a:cubicBezTo>
                <a:cubicBezTo>
                  <a:pt x="204853" y="3310792"/>
                  <a:pt x="208072" y="3308317"/>
                  <a:pt x="208816" y="3302622"/>
                </a:cubicBezTo>
                <a:cubicBezTo>
                  <a:pt x="209186" y="3299776"/>
                  <a:pt x="206711" y="3296556"/>
                  <a:pt x="202625" y="3294573"/>
                </a:cubicBezTo>
                <a:cubicBezTo>
                  <a:pt x="191608" y="3290237"/>
                  <a:pt x="158925" y="3307683"/>
                  <a:pt x="176753" y="3270918"/>
                </a:cubicBezTo>
                <a:cubicBezTo>
                  <a:pt x="149766" y="3255806"/>
                  <a:pt x="162394" y="3225602"/>
                  <a:pt x="147911" y="3203436"/>
                </a:cubicBezTo>
                <a:cubicBezTo>
                  <a:pt x="142094" y="3192539"/>
                  <a:pt x="140733" y="3180778"/>
                  <a:pt x="151503" y="3164809"/>
                </a:cubicBezTo>
                <a:cubicBezTo>
                  <a:pt x="160293" y="3152927"/>
                  <a:pt x="158809" y="3131015"/>
                  <a:pt x="159800" y="3112319"/>
                </a:cubicBezTo>
                <a:cubicBezTo>
                  <a:pt x="162523" y="3102539"/>
                  <a:pt x="163638" y="3093998"/>
                  <a:pt x="170447" y="3086200"/>
                </a:cubicBezTo>
                <a:cubicBezTo>
                  <a:pt x="177255" y="3078403"/>
                  <a:pt x="197807" y="3065161"/>
                  <a:pt x="166858" y="3058219"/>
                </a:cubicBezTo>
                <a:cubicBezTo>
                  <a:pt x="179734" y="3048320"/>
                  <a:pt x="139749" y="3032955"/>
                  <a:pt x="172554" y="3025661"/>
                </a:cubicBezTo>
                <a:cubicBezTo>
                  <a:pt x="172554" y="3025661"/>
                  <a:pt x="174164" y="3024423"/>
                  <a:pt x="172926" y="3022813"/>
                </a:cubicBezTo>
                <a:cubicBezTo>
                  <a:pt x="172307" y="3013682"/>
                  <a:pt x="174823" y="3005503"/>
                  <a:pt x="178712" y="2997710"/>
                </a:cubicBezTo>
                <a:lnTo>
                  <a:pt x="184716" y="2987959"/>
                </a:lnTo>
                <a:lnTo>
                  <a:pt x="182113" y="2964604"/>
                </a:lnTo>
                <a:cubicBezTo>
                  <a:pt x="180135" y="2934027"/>
                  <a:pt x="181174" y="2906708"/>
                  <a:pt x="189546" y="2888379"/>
                </a:cubicBezTo>
                <a:lnTo>
                  <a:pt x="188653" y="2885461"/>
                </a:lnTo>
                <a:lnTo>
                  <a:pt x="183331" y="2876479"/>
                </a:lnTo>
                <a:cubicBezTo>
                  <a:pt x="174294" y="2868058"/>
                  <a:pt x="174171" y="2857905"/>
                  <a:pt x="174048" y="2847754"/>
                </a:cubicBezTo>
                <a:lnTo>
                  <a:pt x="174585" y="2839051"/>
                </a:lnTo>
                <a:lnTo>
                  <a:pt x="167749" y="2786065"/>
                </a:lnTo>
                <a:cubicBezTo>
                  <a:pt x="165482" y="2748948"/>
                  <a:pt x="167611" y="2709521"/>
                  <a:pt x="172343" y="2669886"/>
                </a:cubicBezTo>
                <a:cubicBezTo>
                  <a:pt x="166732" y="2665095"/>
                  <a:pt x="166732" y="2665095"/>
                  <a:pt x="166732" y="2665095"/>
                </a:cubicBezTo>
                <a:cubicBezTo>
                  <a:pt x="166732" y="2665095"/>
                  <a:pt x="171524" y="2659482"/>
                  <a:pt x="171524" y="2659482"/>
                </a:cubicBezTo>
                <a:cubicBezTo>
                  <a:pt x="165912" y="2654692"/>
                  <a:pt x="169885" y="2638674"/>
                  <a:pt x="169885" y="2638674"/>
                </a:cubicBezTo>
                <a:cubicBezTo>
                  <a:pt x="169066" y="2628270"/>
                  <a:pt x="174678" y="2633060"/>
                  <a:pt x="175497" y="2643464"/>
                </a:cubicBezTo>
                <a:lnTo>
                  <a:pt x="177645" y="2645903"/>
                </a:lnTo>
                <a:lnTo>
                  <a:pt x="176316" y="2653869"/>
                </a:lnTo>
                <a:lnTo>
                  <a:pt x="178228" y="2650851"/>
                </a:lnTo>
                <a:lnTo>
                  <a:pt x="178371" y="2646726"/>
                </a:lnTo>
                <a:lnTo>
                  <a:pt x="177645" y="2645903"/>
                </a:lnTo>
                <a:lnTo>
                  <a:pt x="178597" y="2640202"/>
                </a:lnTo>
                <a:lnTo>
                  <a:pt x="178706" y="2637028"/>
                </a:lnTo>
                <a:cubicBezTo>
                  <a:pt x="179412" y="2622586"/>
                  <a:pt x="179687" y="2608365"/>
                  <a:pt x="174543" y="2594979"/>
                </a:cubicBezTo>
                <a:cubicBezTo>
                  <a:pt x="166387" y="2574043"/>
                  <a:pt x="168608" y="2556439"/>
                  <a:pt x="176666" y="2536701"/>
                </a:cubicBezTo>
                <a:cubicBezTo>
                  <a:pt x="186019" y="2509364"/>
                  <a:pt x="201578" y="2482302"/>
                  <a:pt x="203334" y="2453674"/>
                </a:cubicBezTo>
                <a:cubicBezTo>
                  <a:pt x="205831" y="2429860"/>
                  <a:pt x="212870" y="2411513"/>
                  <a:pt x="233436" y="2400941"/>
                </a:cubicBezTo>
                <a:cubicBezTo>
                  <a:pt x="244555" y="2409092"/>
                  <a:pt x="246039" y="2418726"/>
                  <a:pt x="240667" y="2431885"/>
                </a:cubicBezTo>
                <a:cubicBezTo>
                  <a:pt x="220753" y="2470714"/>
                  <a:pt x="212236" y="2511483"/>
                  <a:pt x="223731" y="2554099"/>
                </a:cubicBezTo>
                <a:cubicBezTo>
                  <a:pt x="226604" y="2564755"/>
                  <a:pt x="217805" y="2579674"/>
                  <a:pt x="227164" y="2584396"/>
                </a:cubicBezTo>
                <a:lnTo>
                  <a:pt x="229551" y="2586796"/>
                </a:lnTo>
                <a:lnTo>
                  <a:pt x="232492" y="2544078"/>
                </a:lnTo>
                <a:cubicBezTo>
                  <a:pt x="229646" y="2527055"/>
                  <a:pt x="232834" y="2513716"/>
                  <a:pt x="239550" y="2502468"/>
                </a:cubicBezTo>
                <a:lnTo>
                  <a:pt x="257047" y="2484449"/>
                </a:lnTo>
                <a:lnTo>
                  <a:pt x="255830" y="2441947"/>
                </a:lnTo>
                <a:cubicBezTo>
                  <a:pt x="247267" y="2382307"/>
                  <a:pt x="232047" y="2325982"/>
                  <a:pt x="231933" y="2264057"/>
                </a:cubicBezTo>
                <a:cubicBezTo>
                  <a:pt x="231021" y="2215949"/>
                  <a:pt x="222687" y="2168337"/>
                  <a:pt x="226380" y="2120495"/>
                </a:cubicBezTo>
                <a:cubicBezTo>
                  <a:pt x="230833" y="2075468"/>
                  <a:pt x="204841" y="2029611"/>
                  <a:pt x="223108" y="1985381"/>
                </a:cubicBezTo>
                <a:cubicBezTo>
                  <a:pt x="225164" y="1981802"/>
                  <a:pt x="222615" y="1977959"/>
                  <a:pt x="221854" y="1975142"/>
                </a:cubicBezTo>
                <a:cubicBezTo>
                  <a:pt x="219875" y="1945456"/>
                  <a:pt x="208421" y="1919843"/>
                  <a:pt x="193123" y="1896782"/>
                </a:cubicBezTo>
                <a:cubicBezTo>
                  <a:pt x="179614" y="1874747"/>
                  <a:pt x="180680" y="1856326"/>
                  <a:pt x="198375" y="1837939"/>
                </a:cubicBezTo>
                <a:cubicBezTo>
                  <a:pt x="204274" y="1831811"/>
                  <a:pt x="212989" y="1824918"/>
                  <a:pt x="212495" y="1817498"/>
                </a:cubicBezTo>
                <a:cubicBezTo>
                  <a:pt x="207168" y="1797783"/>
                  <a:pt x="240961" y="1788641"/>
                  <a:pt x="225661" y="1765581"/>
                </a:cubicBezTo>
                <a:cubicBezTo>
                  <a:pt x="228478" y="1764819"/>
                  <a:pt x="229505" y="1763029"/>
                  <a:pt x="232323" y="1762268"/>
                </a:cubicBezTo>
                <a:cubicBezTo>
                  <a:pt x="245374" y="1760246"/>
                  <a:pt x="242064" y="1753587"/>
                  <a:pt x="239780" y="1745139"/>
                </a:cubicBezTo>
                <a:cubicBezTo>
                  <a:pt x="237764" y="1732085"/>
                  <a:pt x="233692" y="1722608"/>
                  <a:pt x="253405" y="1717276"/>
                </a:cubicBezTo>
                <a:cubicBezTo>
                  <a:pt x="262881" y="1713201"/>
                  <a:pt x="276732" y="1697364"/>
                  <a:pt x="281871" y="1688418"/>
                </a:cubicBezTo>
                <a:cubicBezTo>
                  <a:pt x="292908" y="1673345"/>
                  <a:pt x="310603" y="1654956"/>
                  <a:pt x="299150" y="1629345"/>
                </a:cubicBezTo>
                <a:cubicBezTo>
                  <a:pt x="297627" y="1623712"/>
                  <a:pt x="300976" y="1613739"/>
                  <a:pt x="304059" y="1608372"/>
                </a:cubicBezTo>
                <a:cubicBezTo>
                  <a:pt x="319472" y="1581536"/>
                  <a:pt x="324914" y="1551354"/>
                  <a:pt x="330355" y="1521169"/>
                </a:cubicBezTo>
                <a:cubicBezTo>
                  <a:pt x="336559" y="1493803"/>
                  <a:pt x="345578" y="1465675"/>
                  <a:pt x="364569" y="1440894"/>
                </a:cubicBezTo>
                <a:cubicBezTo>
                  <a:pt x="370467" y="1434763"/>
                  <a:pt x="368679" y="1433736"/>
                  <a:pt x="365368" y="1427076"/>
                </a:cubicBezTo>
                <a:cubicBezTo>
                  <a:pt x="356196" y="1409913"/>
                  <a:pt x="368223" y="1409683"/>
                  <a:pt x="380249" y="1409451"/>
                </a:cubicBezTo>
                <a:cubicBezTo>
                  <a:pt x="387669" y="1408956"/>
                  <a:pt x="393529" y="1419458"/>
                  <a:pt x="403270" y="1410779"/>
                </a:cubicBezTo>
                <a:cubicBezTo>
                  <a:pt x="397906" y="1407697"/>
                  <a:pt x="397144" y="1404881"/>
                  <a:pt x="393568" y="1402826"/>
                </a:cubicBezTo>
                <a:cubicBezTo>
                  <a:pt x="383863" y="1394872"/>
                  <a:pt x="368527" y="1388444"/>
                  <a:pt x="375720" y="1375920"/>
                </a:cubicBezTo>
                <a:cubicBezTo>
                  <a:pt x="384701" y="1364425"/>
                  <a:pt x="402093" y="1367276"/>
                  <a:pt x="415374" y="1377283"/>
                </a:cubicBezTo>
                <a:cubicBezTo>
                  <a:pt x="426105" y="1383445"/>
                  <a:pt x="432993" y="1392160"/>
                  <a:pt x="424773" y="1406472"/>
                </a:cubicBezTo>
                <a:cubicBezTo>
                  <a:pt x="420662" y="1413628"/>
                  <a:pt x="419102" y="1424629"/>
                  <a:pt x="431888" y="1427214"/>
                </a:cubicBezTo>
                <a:cubicBezTo>
                  <a:pt x="440070" y="1429534"/>
                  <a:pt x="448518" y="1427249"/>
                  <a:pt x="451868" y="1417275"/>
                </a:cubicBezTo>
                <a:cubicBezTo>
                  <a:pt x="453162" y="1410883"/>
                  <a:pt x="452666" y="1403461"/>
                  <a:pt x="461877" y="1403991"/>
                </a:cubicBezTo>
                <a:cubicBezTo>
                  <a:pt x="470058" y="1406310"/>
                  <a:pt x="473368" y="1412970"/>
                  <a:pt x="473864" y="1420391"/>
                </a:cubicBezTo>
                <a:cubicBezTo>
                  <a:pt x="479152" y="1456737"/>
                  <a:pt x="505449" y="1481358"/>
                  <a:pt x="532240" y="1513399"/>
                </a:cubicBezTo>
                <a:cubicBezTo>
                  <a:pt x="532849" y="1470922"/>
                  <a:pt x="543163" y="1436400"/>
                  <a:pt x="535057" y="1400816"/>
                </a:cubicBezTo>
                <a:cubicBezTo>
                  <a:pt x="531784" y="1377523"/>
                  <a:pt x="545599" y="1378319"/>
                  <a:pt x="559412" y="1379115"/>
                </a:cubicBezTo>
                <a:cubicBezTo>
                  <a:pt x="572199" y="1381702"/>
                  <a:pt x="579848" y="1393230"/>
                  <a:pt x="585708" y="1403734"/>
                </a:cubicBezTo>
                <a:cubicBezTo>
                  <a:pt x="596402" y="1426530"/>
                  <a:pt x="607094" y="1449327"/>
                  <a:pt x="619576" y="1473150"/>
                </a:cubicBezTo>
                <a:cubicBezTo>
                  <a:pt x="637918" y="1507476"/>
                  <a:pt x="660105" y="1539252"/>
                  <a:pt x="663337" y="1579176"/>
                </a:cubicBezTo>
                <a:cubicBezTo>
                  <a:pt x="664595" y="1589413"/>
                  <a:pt x="669693" y="1597102"/>
                  <a:pt x="676847" y="1601209"/>
                </a:cubicBezTo>
                <a:cubicBezTo>
                  <a:pt x="715435" y="1620993"/>
                  <a:pt x="726357" y="1655817"/>
                  <a:pt x="735222" y="1694217"/>
                </a:cubicBezTo>
                <a:cubicBezTo>
                  <a:pt x="744471" y="1734026"/>
                  <a:pt x="757236" y="1772884"/>
                  <a:pt x="771412" y="1811359"/>
                </a:cubicBezTo>
                <a:lnTo>
                  <a:pt x="807521" y="1904271"/>
                </a:lnTo>
                <a:lnTo>
                  <a:pt x="804089" y="1891513"/>
                </a:lnTo>
                <a:cubicBezTo>
                  <a:pt x="800078" y="1879551"/>
                  <a:pt x="794995" y="1866990"/>
                  <a:pt x="788504" y="1853859"/>
                </a:cubicBezTo>
                <a:cubicBezTo>
                  <a:pt x="785941" y="1821313"/>
                  <a:pt x="802641" y="1825450"/>
                  <a:pt x="793373" y="1777060"/>
                </a:cubicBezTo>
                <a:cubicBezTo>
                  <a:pt x="779961" y="1745372"/>
                  <a:pt x="770823" y="1767928"/>
                  <a:pt x="761554" y="1719540"/>
                </a:cubicBezTo>
                <a:cubicBezTo>
                  <a:pt x="768986" y="1675287"/>
                  <a:pt x="736313" y="1606918"/>
                  <a:pt x="719486" y="1531836"/>
                </a:cubicBezTo>
                <a:cubicBezTo>
                  <a:pt x="729481" y="1520129"/>
                  <a:pt x="712653" y="1445047"/>
                  <a:pt x="693391" y="1408367"/>
                </a:cubicBezTo>
                <a:cubicBezTo>
                  <a:pt x="694245" y="1419215"/>
                  <a:pt x="694245" y="1419215"/>
                  <a:pt x="694245" y="1419215"/>
                </a:cubicBezTo>
                <a:cubicBezTo>
                  <a:pt x="695100" y="1430063"/>
                  <a:pt x="700951" y="1435058"/>
                  <a:pt x="690103" y="1435916"/>
                </a:cubicBezTo>
                <a:cubicBezTo>
                  <a:pt x="690103" y="1435916"/>
                  <a:pt x="689248" y="1425068"/>
                  <a:pt x="683398" y="1420073"/>
                </a:cubicBezTo>
                <a:cubicBezTo>
                  <a:pt x="672549" y="1420931"/>
                  <a:pt x="672549" y="1420931"/>
                  <a:pt x="672549" y="1420931"/>
                </a:cubicBezTo>
                <a:cubicBezTo>
                  <a:pt x="659138" y="1389244"/>
                  <a:pt x="674129" y="1371684"/>
                  <a:pt x="675837" y="1393380"/>
                </a:cubicBezTo>
                <a:cubicBezTo>
                  <a:pt x="674984" y="1382532"/>
                  <a:pt x="674984" y="1382532"/>
                  <a:pt x="674984" y="1382532"/>
                </a:cubicBezTo>
                <a:cubicBezTo>
                  <a:pt x="674129" y="1371684"/>
                  <a:pt x="679127" y="1365831"/>
                  <a:pt x="679127" y="1365831"/>
                </a:cubicBezTo>
                <a:cubicBezTo>
                  <a:pt x="684978" y="1370825"/>
                  <a:pt x="685832" y="1381673"/>
                  <a:pt x="691683" y="1386669"/>
                </a:cubicBezTo>
                <a:cubicBezTo>
                  <a:pt x="709237" y="1401654"/>
                  <a:pt x="727644" y="1427487"/>
                  <a:pt x="718376" y="1379099"/>
                </a:cubicBezTo>
                <a:cubicBezTo>
                  <a:pt x="746906" y="1464171"/>
                  <a:pt x="762878" y="1528402"/>
                  <a:pt x="768003" y="1593493"/>
                </a:cubicBezTo>
                <a:cubicBezTo>
                  <a:pt x="783977" y="1657727"/>
                  <a:pt x="788248" y="1711969"/>
                  <a:pt x="805075" y="1787051"/>
                </a:cubicBezTo>
                <a:cubicBezTo>
                  <a:pt x="815922" y="1786192"/>
                  <a:pt x="809218" y="1770348"/>
                  <a:pt x="820066" y="1769490"/>
                </a:cubicBezTo>
                <a:cubicBezTo>
                  <a:pt x="840182" y="1817021"/>
                  <a:pt x="847742" y="1843712"/>
                  <a:pt x="856155" y="1881253"/>
                </a:cubicBezTo>
                <a:lnTo>
                  <a:pt x="863841" y="1935701"/>
                </a:lnTo>
                <a:lnTo>
                  <a:pt x="867194" y="1936557"/>
                </a:lnTo>
                <a:cubicBezTo>
                  <a:pt x="873197" y="1940600"/>
                  <a:pt x="875738" y="1948601"/>
                  <a:pt x="873283" y="1959087"/>
                </a:cubicBezTo>
                <a:lnTo>
                  <a:pt x="872067" y="1981347"/>
                </a:lnTo>
                <a:lnTo>
                  <a:pt x="877254" y="2010577"/>
                </a:lnTo>
                <a:lnTo>
                  <a:pt x="876379" y="2013994"/>
                </a:lnTo>
                <a:lnTo>
                  <a:pt x="877525" y="2019518"/>
                </a:lnTo>
                <a:cubicBezTo>
                  <a:pt x="883272" y="2037985"/>
                  <a:pt x="891738" y="2055339"/>
                  <a:pt x="898094" y="2073264"/>
                </a:cubicBezTo>
                <a:cubicBezTo>
                  <a:pt x="903687" y="2088373"/>
                  <a:pt x="909282" y="2103482"/>
                  <a:pt x="927205" y="2097120"/>
                </a:cubicBezTo>
                <a:cubicBezTo>
                  <a:pt x="944102" y="2092550"/>
                  <a:pt x="941324" y="2076680"/>
                  <a:pt x="939307" y="2063625"/>
                </a:cubicBezTo>
                <a:cubicBezTo>
                  <a:pt x="932041" y="1997591"/>
                  <a:pt x="921957" y="1932322"/>
                  <a:pt x="893187" y="1870593"/>
                </a:cubicBezTo>
                <a:cubicBezTo>
                  <a:pt x="890638" y="1866750"/>
                  <a:pt x="887327" y="1860089"/>
                  <a:pt x="888621" y="1853694"/>
                </a:cubicBezTo>
                <a:cubicBezTo>
                  <a:pt x="895890" y="1807906"/>
                  <a:pt x="877054" y="1766159"/>
                  <a:pt x="875874" y="1722655"/>
                </a:cubicBezTo>
                <a:cubicBezTo>
                  <a:pt x="875456" y="1681969"/>
                  <a:pt x="869406" y="1642806"/>
                  <a:pt x="853120" y="1604901"/>
                </a:cubicBezTo>
                <a:cubicBezTo>
                  <a:pt x="833255" y="1564942"/>
                  <a:pt x="841780" y="1529391"/>
                  <a:pt x="855937" y="1492318"/>
                </a:cubicBezTo>
                <a:cubicBezTo>
                  <a:pt x="860047" y="1485161"/>
                  <a:pt x="860314" y="1480556"/>
                  <a:pt x="871312" y="1482115"/>
                </a:cubicBezTo>
                <a:cubicBezTo>
                  <a:pt x="911460" y="1490896"/>
                  <a:pt x="912487" y="1489107"/>
                  <a:pt x="900805" y="1451469"/>
                </a:cubicBezTo>
                <a:cubicBezTo>
                  <a:pt x="898255" y="1447624"/>
                  <a:pt x="896733" y="1441993"/>
                  <a:pt x="894184" y="1438148"/>
                </a:cubicBezTo>
                <a:cubicBezTo>
                  <a:pt x="891900" y="1429700"/>
                  <a:pt x="879380" y="1422509"/>
                  <a:pt x="889885" y="1416646"/>
                </a:cubicBezTo>
                <a:cubicBezTo>
                  <a:pt x="900386" y="1410783"/>
                  <a:pt x="907276" y="1419496"/>
                  <a:pt x="911348" y="1428973"/>
                </a:cubicBezTo>
                <a:cubicBezTo>
                  <a:pt x="917700" y="1446897"/>
                  <a:pt x="923029" y="1466612"/>
                  <a:pt x="928357" y="1486326"/>
                </a:cubicBezTo>
                <a:cubicBezTo>
                  <a:pt x="930640" y="1494775"/>
                  <a:pt x="930867" y="1506801"/>
                  <a:pt x="944948" y="1502992"/>
                </a:cubicBezTo>
                <a:cubicBezTo>
                  <a:pt x="956214" y="1499946"/>
                  <a:pt x="962872" y="1496633"/>
                  <a:pt x="963671" y="1482816"/>
                </a:cubicBezTo>
                <a:cubicBezTo>
                  <a:pt x="970180" y="1434212"/>
                  <a:pt x="965424" y="1388654"/>
                  <a:pt x="953246" y="1343593"/>
                </a:cubicBezTo>
                <a:cubicBezTo>
                  <a:pt x="948413" y="1331301"/>
                  <a:pt x="945635" y="1315429"/>
                  <a:pt x="958955" y="1308804"/>
                </a:cubicBezTo>
                <a:cubicBezTo>
                  <a:pt x="972275" y="1302179"/>
                  <a:pt x="987344" y="1313215"/>
                  <a:pt x="999864" y="1320404"/>
                </a:cubicBezTo>
                <a:cubicBezTo>
                  <a:pt x="1000626" y="1323220"/>
                  <a:pt x="1003175" y="1327064"/>
                  <a:pt x="1003936" y="1329879"/>
                </a:cubicBezTo>
                <a:cubicBezTo>
                  <a:pt x="1009035" y="1337567"/>
                  <a:pt x="1016953" y="1344492"/>
                  <a:pt x="1027188" y="1343234"/>
                </a:cubicBezTo>
                <a:cubicBezTo>
                  <a:pt x="1054054" y="1342010"/>
                  <a:pt x="1065014" y="1360201"/>
                  <a:pt x="1070342" y="1379915"/>
                </a:cubicBezTo>
                <a:cubicBezTo>
                  <a:pt x="1079703" y="1425738"/>
                  <a:pt x="1087010" y="1475138"/>
                  <a:pt x="1093553" y="1521725"/>
                </a:cubicBezTo>
                <a:cubicBezTo>
                  <a:pt x="1095076" y="1527355"/>
                  <a:pt x="1095571" y="1534778"/>
                  <a:pt x="1097093" y="1540410"/>
                </a:cubicBezTo>
                <a:cubicBezTo>
                  <a:pt x="1098615" y="1546042"/>
                  <a:pt x="1100897" y="1554491"/>
                  <a:pt x="1110105" y="1555022"/>
                </a:cubicBezTo>
                <a:cubicBezTo>
                  <a:pt x="1116500" y="1556315"/>
                  <a:pt x="1117034" y="1547105"/>
                  <a:pt x="1120116" y="1541737"/>
                </a:cubicBezTo>
                <a:cubicBezTo>
                  <a:pt x="1127574" y="1524608"/>
                  <a:pt x="1133245" y="1506452"/>
                  <a:pt x="1140705" y="1489323"/>
                </a:cubicBezTo>
                <a:cubicBezTo>
                  <a:pt x="1147898" y="1476800"/>
                  <a:pt x="1147936" y="1460166"/>
                  <a:pt x="1162282" y="1451753"/>
                </a:cubicBezTo>
                <a:cubicBezTo>
                  <a:pt x="1174840" y="1442312"/>
                  <a:pt x="1183288" y="1440025"/>
                  <a:pt x="1184013" y="1459474"/>
                </a:cubicBezTo>
                <a:cubicBezTo>
                  <a:pt x="1184468" y="1483529"/>
                  <a:pt x="1197483" y="1498141"/>
                  <a:pt x="1222027" y="1505100"/>
                </a:cubicBezTo>
                <a:cubicBezTo>
                  <a:pt x="1225416" y="1478496"/>
                  <a:pt x="1232380" y="1453944"/>
                  <a:pt x="1241133" y="1430421"/>
                </a:cubicBezTo>
                <a:lnTo>
                  <a:pt x="1250070" y="1407658"/>
                </a:lnTo>
                <a:lnTo>
                  <a:pt x="1251548" y="1381826"/>
                </a:lnTo>
                <a:cubicBezTo>
                  <a:pt x="1258486" y="1327911"/>
                  <a:pt x="1284710" y="1298971"/>
                  <a:pt x="1290493" y="1229722"/>
                </a:cubicBezTo>
                <a:cubicBezTo>
                  <a:pt x="1302631" y="1234106"/>
                  <a:pt x="1298945" y="1259527"/>
                  <a:pt x="1300706" y="1281257"/>
                </a:cubicBezTo>
                <a:lnTo>
                  <a:pt x="1303241" y="1292622"/>
                </a:lnTo>
                <a:lnTo>
                  <a:pt x="1301128" y="1295300"/>
                </a:lnTo>
                <a:cubicBezTo>
                  <a:pt x="1301094" y="1296659"/>
                  <a:pt x="1302421" y="1298053"/>
                  <a:pt x="1305073" y="1300841"/>
                </a:cubicBezTo>
                <a:lnTo>
                  <a:pt x="1303241" y="1292622"/>
                </a:lnTo>
                <a:lnTo>
                  <a:pt x="1305341" y="1289962"/>
                </a:lnTo>
                <a:cubicBezTo>
                  <a:pt x="1305609" y="1279083"/>
                  <a:pt x="1311182" y="1273779"/>
                  <a:pt x="1310914" y="1284659"/>
                </a:cubicBezTo>
                <a:cubicBezTo>
                  <a:pt x="1310914" y="1284659"/>
                  <a:pt x="1315952" y="1301112"/>
                  <a:pt x="1310378" y="1306416"/>
                </a:cubicBezTo>
                <a:cubicBezTo>
                  <a:pt x="1310378" y="1306416"/>
                  <a:pt x="1315684" y="1311992"/>
                  <a:pt x="1315684" y="1311992"/>
                </a:cubicBezTo>
                <a:cubicBezTo>
                  <a:pt x="1315684" y="1311992"/>
                  <a:pt x="1315684" y="1311992"/>
                  <a:pt x="1310112" y="1317295"/>
                </a:cubicBezTo>
                <a:lnTo>
                  <a:pt x="1318418" y="1377468"/>
                </a:lnTo>
                <a:lnTo>
                  <a:pt x="1323980" y="1393912"/>
                </a:lnTo>
                <a:cubicBezTo>
                  <a:pt x="1325983" y="1401234"/>
                  <a:pt x="1327404" y="1408593"/>
                  <a:pt x="1327900" y="1416014"/>
                </a:cubicBezTo>
                <a:cubicBezTo>
                  <a:pt x="1329346" y="1454913"/>
                  <a:pt x="1350009" y="1481057"/>
                  <a:pt x="1372462" y="1508227"/>
                </a:cubicBezTo>
                <a:cubicBezTo>
                  <a:pt x="1378588" y="1514124"/>
                  <a:pt x="1383953" y="1517205"/>
                  <a:pt x="1390880" y="1509288"/>
                </a:cubicBezTo>
                <a:cubicBezTo>
                  <a:pt x="1392934" y="1505710"/>
                  <a:pt x="1397045" y="1498553"/>
                  <a:pt x="1402410" y="1501635"/>
                </a:cubicBezTo>
                <a:cubicBezTo>
                  <a:pt x="1409563" y="1505744"/>
                  <a:pt x="1407243" y="1513928"/>
                  <a:pt x="1406977" y="1518533"/>
                </a:cubicBezTo>
                <a:cubicBezTo>
                  <a:pt x="1403856" y="1540531"/>
                  <a:pt x="1414055" y="1555906"/>
                  <a:pt x="1429885" y="1569757"/>
                </a:cubicBezTo>
                <a:cubicBezTo>
                  <a:pt x="1437801" y="1576683"/>
                  <a:pt x="1451844" y="1589505"/>
                  <a:pt x="1461851" y="1576219"/>
                </a:cubicBezTo>
                <a:cubicBezTo>
                  <a:pt x="1468016" y="1565486"/>
                  <a:pt x="1470871" y="1548093"/>
                  <a:pt x="1462461" y="1533745"/>
                </a:cubicBezTo>
                <a:cubicBezTo>
                  <a:pt x="1459911" y="1529900"/>
                  <a:pt x="1451730" y="1527581"/>
                  <a:pt x="1455840" y="1520425"/>
                </a:cubicBezTo>
                <a:cubicBezTo>
                  <a:pt x="1459949" y="1513268"/>
                  <a:pt x="1467103" y="1517377"/>
                  <a:pt x="1472469" y="1520459"/>
                </a:cubicBezTo>
                <a:cubicBezTo>
                  <a:pt x="1493439" y="1525364"/>
                  <a:pt x="1509040" y="1527187"/>
                  <a:pt x="1513455" y="1498792"/>
                </a:cubicBezTo>
                <a:cubicBezTo>
                  <a:pt x="1515549" y="1478582"/>
                  <a:pt x="1518670" y="1456584"/>
                  <a:pt x="1516158" y="1436107"/>
                </a:cubicBezTo>
                <a:cubicBezTo>
                  <a:pt x="1511859" y="1414604"/>
                  <a:pt x="1513952" y="1394393"/>
                  <a:pt x="1526282" y="1372925"/>
                </a:cubicBezTo>
                <a:cubicBezTo>
                  <a:pt x="1535530" y="1356823"/>
                  <a:pt x="1545805" y="1338933"/>
                  <a:pt x="1546109" y="1317695"/>
                </a:cubicBezTo>
                <a:cubicBezTo>
                  <a:pt x="1546643" y="1308484"/>
                  <a:pt x="1551514" y="1304142"/>
                  <a:pt x="1561750" y="1302885"/>
                </a:cubicBezTo>
                <a:cubicBezTo>
                  <a:pt x="1573776" y="1302654"/>
                  <a:pt x="1577086" y="1309312"/>
                  <a:pt x="1577314" y="1321341"/>
                </a:cubicBezTo>
                <a:cubicBezTo>
                  <a:pt x="1578113" y="1419347"/>
                  <a:pt x="1608593" y="1515366"/>
                  <a:pt x="1618600" y="1613903"/>
                </a:cubicBezTo>
                <a:cubicBezTo>
                  <a:pt x="1621112" y="1634380"/>
                  <a:pt x="1613120" y="1660718"/>
                  <a:pt x="1640975" y="1674337"/>
                </a:cubicBezTo>
                <a:cubicBezTo>
                  <a:pt x="1643792" y="1673577"/>
                  <a:pt x="1642498" y="1679972"/>
                  <a:pt x="1643260" y="1682787"/>
                </a:cubicBezTo>
                <a:cubicBezTo>
                  <a:pt x="1653420" y="1714795"/>
                  <a:pt x="1661791" y="1745772"/>
                  <a:pt x="1659926" y="1778011"/>
                </a:cubicBezTo>
                <a:cubicBezTo>
                  <a:pt x="1659889" y="1794643"/>
                  <a:pt x="1663692" y="1808725"/>
                  <a:pt x="1669288" y="1823834"/>
                </a:cubicBezTo>
                <a:cubicBezTo>
                  <a:pt x="1675147" y="1834337"/>
                  <a:pt x="1685878" y="1840500"/>
                  <a:pt x="1696115" y="1839242"/>
                </a:cubicBezTo>
                <a:cubicBezTo>
                  <a:pt x="1707379" y="1836196"/>
                  <a:pt x="1703307" y="1826720"/>
                  <a:pt x="1705629" y="1818535"/>
                </a:cubicBezTo>
                <a:cubicBezTo>
                  <a:pt x="1713127" y="1784774"/>
                  <a:pt x="1711415" y="1750482"/>
                  <a:pt x="1706888" y="1716951"/>
                </a:cubicBezTo>
                <a:cubicBezTo>
                  <a:pt x="1703121" y="1686238"/>
                  <a:pt x="1734858" y="1680674"/>
                  <a:pt x="1747950" y="1662021"/>
                </a:cubicBezTo>
                <a:cubicBezTo>
                  <a:pt x="1753087" y="1653076"/>
                  <a:pt x="1761991" y="1674843"/>
                  <a:pt x="1771963" y="1678192"/>
                </a:cubicBezTo>
                <a:cubicBezTo>
                  <a:pt x="1774017" y="1674614"/>
                  <a:pt x="1778888" y="1670273"/>
                  <a:pt x="1780945" y="1666694"/>
                </a:cubicBezTo>
                <a:cubicBezTo>
                  <a:pt x="1795823" y="1649069"/>
                  <a:pt x="1786691" y="1615275"/>
                  <a:pt x="1816639" y="1608682"/>
                </a:cubicBezTo>
                <a:cubicBezTo>
                  <a:pt x="1822273" y="1607160"/>
                  <a:pt x="1817174" y="1599472"/>
                  <a:pt x="1816411" y="1596656"/>
                </a:cubicBezTo>
                <a:cubicBezTo>
                  <a:pt x="1813101" y="1589996"/>
                  <a:pt x="1806974" y="1584097"/>
                  <a:pt x="1813902" y="1576181"/>
                </a:cubicBezTo>
                <a:cubicBezTo>
                  <a:pt x="1834335" y="1590296"/>
                  <a:pt x="1834335" y="1590296"/>
                  <a:pt x="1844877" y="1567800"/>
                </a:cubicBezTo>
                <a:cubicBezTo>
                  <a:pt x="1849254" y="1556037"/>
                  <a:pt x="1882286" y="1544079"/>
                  <a:pt x="1896595" y="1552298"/>
                </a:cubicBezTo>
                <a:cubicBezTo>
                  <a:pt x="1921636" y="1566680"/>
                  <a:pt x="1942831" y="1583611"/>
                  <a:pt x="1941728" y="1618665"/>
                </a:cubicBezTo>
                <a:cubicBezTo>
                  <a:pt x="1942146" y="1659352"/>
                  <a:pt x="1955883" y="1693412"/>
                  <a:pt x="1989600" y="1717535"/>
                </a:cubicBezTo>
                <a:cubicBezTo>
                  <a:pt x="2006459" y="1729598"/>
                  <a:pt x="2012813" y="1747523"/>
                  <a:pt x="2010720" y="1767733"/>
                </a:cubicBezTo>
                <a:lnTo>
                  <a:pt x="2010417" y="1792151"/>
                </a:lnTo>
                <a:lnTo>
                  <a:pt x="2012972" y="1788012"/>
                </a:lnTo>
                <a:cubicBezTo>
                  <a:pt x="2014058" y="1785459"/>
                  <a:pt x="2014283" y="1782659"/>
                  <a:pt x="2012466" y="1778991"/>
                </a:cubicBezTo>
                <a:cubicBezTo>
                  <a:pt x="2005424" y="1761520"/>
                  <a:pt x="2014948" y="1748205"/>
                  <a:pt x="2025759" y="1736403"/>
                </a:cubicBezTo>
                <a:cubicBezTo>
                  <a:pt x="2033319" y="1729972"/>
                  <a:pt x="2083019" y="1742444"/>
                  <a:pt x="2089227" y="1752804"/>
                </a:cubicBezTo>
                <a:cubicBezTo>
                  <a:pt x="2111032" y="1796824"/>
                  <a:pt x="2132835" y="1840842"/>
                  <a:pt x="2154639" y="1884862"/>
                </a:cubicBezTo>
                <a:cubicBezTo>
                  <a:pt x="2159336" y="1896509"/>
                  <a:pt x="2158433" y="1907704"/>
                  <a:pt x="2146785" y="1912398"/>
                </a:cubicBezTo>
                <a:cubicBezTo>
                  <a:pt x="2133627" y="1918374"/>
                  <a:pt x="2130445" y="1905440"/>
                  <a:pt x="2125524" y="1896592"/>
                </a:cubicBezTo>
                <a:cubicBezTo>
                  <a:pt x="2120378" y="1890541"/>
                  <a:pt x="2119769" y="1880632"/>
                  <a:pt x="2110538" y="1872843"/>
                </a:cubicBezTo>
                <a:cubicBezTo>
                  <a:pt x="2105641" y="1916111"/>
                  <a:pt x="2118438" y="1949542"/>
                  <a:pt x="2136610" y="1986224"/>
                </a:cubicBezTo>
                <a:cubicBezTo>
                  <a:pt x="2146584" y="1967312"/>
                  <a:pt x="2139091" y="1955438"/>
                  <a:pt x="2134621" y="1940992"/>
                </a:cubicBezTo>
                <a:cubicBezTo>
                  <a:pt x="2132275" y="1935167"/>
                  <a:pt x="2132725" y="1929571"/>
                  <a:pt x="2140061" y="1925938"/>
                </a:cubicBezTo>
                <a:cubicBezTo>
                  <a:pt x="2147395" y="1922306"/>
                  <a:pt x="2154505" y="1921472"/>
                  <a:pt x="2161164" y="1926236"/>
                </a:cubicBezTo>
                <a:cubicBezTo>
                  <a:pt x="2169110" y="1932512"/>
                  <a:pt x="2164572" y="1936371"/>
                  <a:pt x="2160036" y="1940231"/>
                </a:cubicBezTo>
                <a:cubicBezTo>
                  <a:pt x="2153536" y="1950974"/>
                  <a:pt x="2157395" y="1955509"/>
                  <a:pt x="2165565" y="1958987"/>
                </a:cubicBezTo>
                <a:cubicBezTo>
                  <a:pt x="2184932" y="1963371"/>
                  <a:pt x="2189400" y="1977818"/>
                  <a:pt x="2196669" y="1992491"/>
                </a:cubicBezTo>
                <a:cubicBezTo>
                  <a:pt x="2201590" y="2001339"/>
                  <a:pt x="2199851" y="2005425"/>
                  <a:pt x="2189718" y="2008831"/>
                </a:cubicBezTo>
                <a:cubicBezTo>
                  <a:pt x="2179583" y="2012237"/>
                  <a:pt x="2188590" y="2022824"/>
                  <a:pt x="2188590" y="2022824"/>
                </a:cubicBezTo>
                <a:cubicBezTo>
                  <a:pt x="2213169" y="2014952"/>
                  <a:pt x="2221047" y="2039534"/>
                  <a:pt x="2236101" y="2044978"/>
                </a:cubicBezTo>
                <a:cubicBezTo>
                  <a:pt x="2238899" y="2045204"/>
                  <a:pt x="2238899" y="2045204"/>
                  <a:pt x="2240412" y="2043918"/>
                </a:cubicBezTo>
                <a:cubicBezTo>
                  <a:pt x="2245626" y="2031663"/>
                  <a:pt x="2231405" y="2033330"/>
                  <a:pt x="2227771" y="2025993"/>
                </a:cubicBezTo>
                <a:cubicBezTo>
                  <a:pt x="2222626" y="2019943"/>
                  <a:pt x="2223077" y="2014347"/>
                  <a:pt x="2227613" y="2010488"/>
                </a:cubicBezTo>
                <a:cubicBezTo>
                  <a:pt x="2232150" y="2006628"/>
                  <a:pt x="2236236" y="2008368"/>
                  <a:pt x="2240094" y="2012905"/>
                </a:cubicBezTo>
                <a:cubicBezTo>
                  <a:pt x="2258557" y="2028484"/>
                  <a:pt x="2265149" y="2051553"/>
                  <a:pt x="2282936" y="2075527"/>
                </a:cubicBezTo>
                <a:cubicBezTo>
                  <a:pt x="2282392" y="2047314"/>
                  <a:pt x="2282685" y="2026210"/>
                  <a:pt x="2293947" y="2008810"/>
                </a:cubicBezTo>
                <a:cubicBezTo>
                  <a:pt x="2295685" y="2004724"/>
                  <a:pt x="2293337" y="1998901"/>
                  <a:pt x="2289252" y="1997163"/>
                </a:cubicBezTo>
                <a:cubicBezTo>
                  <a:pt x="2269277" y="1982871"/>
                  <a:pt x="2275166" y="1962219"/>
                  <a:pt x="2272437" y="1943688"/>
                </a:cubicBezTo>
                <a:cubicBezTo>
                  <a:pt x="2262887" y="1904884"/>
                  <a:pt x="2293356" y="1876363"/>
                  <a:pt x="2292203" y="1838239"/>
                </a:cubicBezTo>
                <a:cubicBezTo>
                  <a:pt x="2290531" y="1824020"/>
                  <a:pt x="2303690" y="1818042"/>
                  <a:pt x="2320032" y="1824998"/>
                </a:cubicBezTo>
                <a:cubicBezTo>
                  <a:pt x="2344543" y="1835430"/>
                  <a:pt x="2372530" y="1837695"/>
                  <a:pt x="2385554" y="1868325"/>
                </a:cubicBezTo>
                <a:cubicBezTo>
                  <a:pt x="2391762" y="1878688"/>
                  <a:pt x="2408553" y="1880046"/>
                  <a:pt x="2421034" y="1882465"/>
                </a:cubicBezTo>
                <a:cubicBezTo>
                  <a:pt x="2441912" y="1885562"/>
                  <a:pt x="2452430" y="1894863"/>
                  <a:pt x="2454937" y="1916194"/>
                </a:cubicBezTo>
                <a:cubicBezTo>
                  <a:pt x="2458120" y="1929127"/>
                  <a:pt x="2460852" y="1947660"/>
                  <a:pt x="2476356" y="1947504"/>
                </a:cubicBezTo>
                <a:cubicBezTo>
                  <a:pt x="2496174" y="1946291"/>
                  <a:pt x="2500325" y="1929725"/>
                  <a:pt x="2501679" y="1912932"/>
                </a:cubicBezTo>
                <a:cubicBezTo>
                  <a:pt x="2507636" y="1873975"/>
                  <a:pt x="2513593" y="1835020"/>
                  <a:pt x="2527720" y="1799540"/>
                </a:cubicBezTo>
                <a:cubicBezTo>
                  <a:pt x="2532936" y="1787285"/>
                  <a:pt x="2538984" y="1782142"/>
                  <a:pt x="2551012" y="1790157"/>
                </a:cubicBezTo>
                <a:cubicBezTo>
                  <a:pt x="2554873" y="1794694"/>
                  <a:pt x="2558959" y="1796433"/>
                  <a:pt x="2564780" y="1794087"/>
                </a:cubicBezTo>
                <a:cubicBezTo>
                  <a:pt x="2593670" y="1785155"/>
                  <a:pt x="2614481" y="1806558"/>
                  <a:pt x="2603830" y="1833867"/>
                </a:cubicBezTo>
                <a:cubicBezTo>
                  <a:pt x="2591439" y="1865261"/>
                  <a:pt x="2590018" y="1900358"/>
                  <a:pt x="2570745" y="1929786"/>
                </a:cubicBezTo>
                <a:cubicBezTo>
                  <a:pt x="2565982" y="1936443"/>
                  <a:pt x="2566818" y="1943554"/>
                  <a:pt x="2573250" y="1951117"/>
                </a:cubicBezTo>
                <a:cubicBezTo>
                  <a:pt x="2583317" y="1966015"/>
                  <a:pt x="2575080" y="1980844"/>
                  <a:pt x="2556550" y="1983569"/>
                </a:cubicBezTo>
                <a:cubicBezTo>
                  <a:pt x="2550727" y="1985917"/>
                  <a:pt x="2543617" y="1986750"/>
                  <a:pt x="2544452" y="1993860"/>
                </a:cubicBezTo>
                <a:cubicBezTo>
                  <a:pt x="2543776" y="2002257"/>
                  <a:pt x="2549374" y="2002709"/>
                  <a:pt x="2554970" y="2003161"/>
                </a:cubicBezTo>
                <a:cubicBezTo>
                  <a:pt x="2567678" y="2002781"/>
                  <a:pt x="2570026" y="2008604"/>
                  <a:pt x="2565038" y="2018061"/>
                </a:cubicBezTo>
                <a:cubicBezTo>
                  <a:pt x="2556122" y="2041285"/>
                  <a:pt x="2572757" y="2027136"/>
                  <a:pt x="2579640" y="2029102"/>
                </a:cubicBezTo>
                <a:cubicBezTo>
                  <a:pt x="2577001" y="2044381"/>
                  <a:pt x="2570275" y="2057922"/>
                  <a:pt x="2576030" y="2073883"/>
                </a:cubicBezTo>
                <a:cubicBezTo>
                  <a:pt x="2579664" y="2081219"/>
                  <a:pt x="2577025" y="2096498"/>
                  <a:pt x="2591243" y="2094832"/>
                </a:cubicBezTo>
                <a:cubicBezTo>
                  <a:pt x="2603950" y="2094450"/>
                  <a:pt x="2621194" y="2090212"/>
                  <a:pt x="2623835" y="2074932"/>
                </a:cubicBezTo>
                <a:cubicBezTo>
                  <a:pt x="2625415" y="2055340"/>
                  <a:pt x="2639700" y="2035368"/>
                  <a:pt x="2637805" y="2023946"/>
                </a:cubicBezTo>
                <a:cubicBezTo>
                  <a:pt x="2629090" y="1992255"/>
                  <a:pt x="2646626" y="1966911"/>
                  <a:pt x="2644797" y="1937185"/>
                </a:cubicBezTo>
                <a:cubicBezTo>
                  <a:pt x="2642133" y="1900348"/>
                  <a:pt x="2663146" y="1866835"/>
                  <a:pt x="2660480" y="1829999"/>
                </a:cubicBezTo>
                <a:cubicBezTo>
                  <a:pt x="2660931" y="1824400"/>
                  <a:pt x="2666980" y="1819256"/>
                  <a:pt x="2671516" y="1815397"/>
                </a:cubicBezTo>
                <a:cubicBezTo>
                  <a:pt x="2677789" y="1807453"/>
                  <a:pt x="2689661" y="1799963"/>
                  <a:pt x="2672034" y="1791493"/>
                </a:cubicBezTo>
                <a:cubicBezTo>
                  <a:pt x="2666662" y="1788243"/>
                  <a:pt x="2668626" y="1781359"/>
                  <a:pt x="2670363" y="1777275"/>
                </a:cubicBezTo>
                <a:cubicBezTo>
                  <a:pt x="2694174" y="1743987"/>
                  <a:pt x="2681827" y="1704958"/>
                  <a:pt x="2691644" y="1670540"/>
                </a:cubicBezTo>
                <a:cubicBezTo>
                  <a:pt x="2704100" y="1620841"/>
                  <a:pt x="2690308" y="1564793"/>
                  <a:pt x="2716759" y="1516228"/>
                </a:cubicBezTo>
                <a:cubicBezTo>
                  <a:pt x="2721521" y="1509570"/>
                  <a:pt x="2722198" y="1501173"/>
                  <a:pt x="2724385" y="1491491"/>
                </a:cubicBezTo>
                <a:cubicBezTo>
                  <a:pt x="2735581" y="1492396"/>
                  <a:pt x="2742014" y="1499960"/>
                  <a:pt x="2754721" y="1499578"/>
                </a:cubicBezTo>
                <a:cubicBezTo>
                  <a:pt x="2776050" y="1497078"/>
                  <a:pt x="2798371" y="1517194"/>
                  <a:pt x="2800653" y="1541325"/>
                </a:cubicBezTo>
                <a:cubicBezTo>
                  <a:pt x="2800586" y="1559629"/>
                  <a:pt x="2793408" y="1578768"/>
                  <a:pt x="2807561" y="1595406"/>
                </a:cubicBezTo>
                <a:cubicBezTo>
                  <a:pt x="2812707" y="1601456"/>
                  <a:pt x="2805147" y="1607887"/>
                  <a:pt x="2801896" y="1613258"/>
                </a:cubicBezTo>
                <a:cubicBezTo>
                  <a:pt x="2789574" y="1626346"/>
                  <a:pt x="2788220" y="1643138"/>
                  <a:pt x="2786866" y="1659933"/>
                </a:cubicBezTo>
                <a:cubicBezTo>
                  <a:pt x="2785739" y="1673926"/>
                  <a:pt x="2786574" y="1681037"/>
                  <a:pt x="2802079" y="1680881"/>
                </a:cubicBezTo>
                <a:cubicBezTo>
                  <a:pt x="2807677" y="1681335"/>
                  <a:pt x="2813049" y="1684586"/>
                  <a:pt x="2812598" y="1690183"/>
                </a:cubicBezTo>
                <a:cubicBezTo>
                  <a:pt x="2813209" y="1700092"/>
                  <a:pt x="2804811" y="1699413"/>
                  <a:pt x="2799213" y="1698961"/>
                </a:cubicBezTo>
                <a:cubicBezTo>
                  <a:pt x="2779397" y="1700174"/>
                  <a:pt x="2778494" y="1711370"/>
                  <a:pt x="2782965" y="1725817"/>
                </a:cubicBezTo>
                <a:cubicBezTo>
                  <a:pt x="2792514" y="1764618"/>
                  <a:pt x="2799261" y="1803194"/>
                  <a:pt x="2796104" y="1842376"/>
                </a:cubicBezTo>
                <a:cubicBezTo>
                  <a:pt x="2796037" y="1860682"/>
                  <a:pt x="2820549" y="1871114"/>
                  <a:pt x="2807550" y="1892599"/>
                </a:cubicBezTo>
                <a:cubicBezTo>
                  <a:pt x="2806036" y="1893885"/>
                  <a:pt x="2814207" y="1897363"/>
                  <a:pt x="2817006" y="1897590"/>
                </a:cubicBezTo>
                <a:cubicBezTo>
                  <a:pt x="2828201" y="1898495"/>
                  <a:pt x="2834249" y="1893353"/>
                  <a:pt x="2837725" y="1885182"/>
                </a:cubicBezTo>
                <a:cubicBezTo>
                  <a:pt x="2840975" y="1879810"/>
                  <a:pt x="2845962" y="1870354"/>
                  <a:pt x="2836280" y="1868162"/>
                </a:cubicBezTo>
                <a:cubicBezTo>
                  <a:pt x="2822737" y="1861434"/>
                  <a:pt x="2827726" y="1851978"/>
                  <a:pt x="2828628" y="1840782"/>
                </a:cubicBezTo>
                <a:cubicBezTo>
                  <a:pt x="2835647" y="1806137"/>
                  <a:pt x="2852346" y="1773684"/>
                  <a:pt x="2846884" y="1736619"/>
                </a:cubicBezTo>
                <a:cubicBezTo>
                  <a:pt x="2844986" y="1725199"/>
                  <a:pt x="2853609" y="1723080"/>
                  <a:pt x="2860943" y="1719446"/>
                </a:cubicBezTo>
                <a:cubicBezTo>
                  <a:pt x="2878186" y="1715207"/>
                  <a:pt x="2881888" y="1704238"/>
                  <a:pt x="2880444" y="1687220"/>
                </a:cubicBezTo>
                <a:cubicBezTo>
                  <a:pt x="2878389" y="1660292"/>
                  <a:pt x="2888973" y="1651289"/>
                  <a:pt x="2916509" y="1659150"/>
                </a:cubicBezTo>
                <a:cubicBezTo>
                  <a:pt x="2928991" y="1661568"/>
                  <a:pt x="2925356" y="1654231"/>
                  <a:pt x="2927095" y="1650147"/>
                </a:cubicBezTo>
                <a:cubicBezTo>
                  <a:pt x="2931924" y="1625183"/>
                  <a:pt x="2936752" y="1600221"/>
                  <a:pt x="2938783" y="1575033"/>
                </a:cubicBezTo>
                <a:cubicBezTo>
                  <a:pt x="2944357" y="1523367"/>
                  <a:pt x="2958326" y="1472384"/>
                  <a:pt x="2955501" y="1420041"/>
                </a:cubicBezTo>
                <a:cubicBezTo>
                  <a:pt x="2951325" y="1384489"/>
                  <a:pt x="2965452" y="1349011"/>
                  <a:pt x="2973983" y="1313080"/>
                </a:cubicBezTo>
                <a:cubicBezTo>
                  <a:pt x="2976397" y="1300598"/>
                  <a:pt x="2976849" y="1295000"/>
                  <a:pt x="2970642" y="1284639"/>
                </a:cubicBezTo>
                <a:cubicBezTo>
                  <a:pt x="2965948" y="1272991"/>
                  <a:pt x="2950508" y="1254840"/>
                  <a:pt x="2980458" y="1250221"/>
                </a:cubicBezTo>
                <a:cubicBezTo>
                  <a:pt x="2987569" y="1249386"/>
                  <a:pt x="2989758" y="1239705"/>
                  <a:pt x="2984385" y="1236453"/>
                </a:cubicBezTo>
                <a:cubicBezTo>
                  <a:pt x="2958812" y="1221709"/>
                  <a:pt x="2973098" y="1201736"/>
                  <a:pt x="2973166" y="1183431"/>
                </a:cubicBezTo>
                <a:cubicBezTo>
                  <a:pt x="2974295" y="1169437"/>
                  <a:pt x="2976708" y="1156956"/>
                  <a:pt x="2979125" y="1144475"/>
                </a:cubicBezTo>
                <a:cubicBezTo>
                  <a:pt x="2982825" y="1133506"/>
                  <a:pt x="2986831" y="1127491"/>
                  <a:pt x="2991869" y="1126138"/>
                </a:cubicBezTo>
                <a:cubicBezTo>
                  <a:pt x="2996909" y="1124785"/>
                  <a:pt x="3002979" y="1128093"/>
                  <a:pt x="3010811" y="1135770"/>
                </a:cubicBezTo>
                <a:cubicBezTo>
                  <a:pt x="3016183" y="1139020"/>
                  <a:pt x="3017245" y="1143334"/>
                  <a:pt x="3024354" y="1142499"/>
                </a:cubicBezTo>
                <a:cubicBezTo>
                  <a:pt x="3047420" y="1135913"/>
                  <a:pt x="3067846" y="1144608"/>
                  <a:pt x="3070125" y="1168737"/>
                </a:cubicBezTo>
                <a:cubicBezTo>
                  <a:pt x="3076653" y="1210112"/>
                  <a:pt x="3083175" y="1251487"/>
                  <a:pt x="3071394" y="1292789"/>
                </a:cubicBezTo>
                <a:cubicBezTo>
                  <a:pt x="3067694" y="1303757"/>
                  <a:pt x="3063993" y="1314726"/>
                  <a:pt x="3067401" y="1324861"/>
                </a:cubicBezTo>
                <a:cubicBezTo>
                  <a:pt x="3081871" y="1372513"/>
                  <a:pt x="3080609" y="1423117"/>
                  <a:pt x="3079572" y="1470921"/>
                </a:cubicBezTo>
                <a:cubicBezTo>
                  <a:pt x="3077541" y="1496111"/>
                  <a:pt x="3078309" y="1521527"/>
                  <a:pt x="3105169" y="1537785"/>
                </a:cubicBezTo>
                <a:cubicBezTo>
                  <a:pt x="3113114" y="1544060"/>
                  <a:pt x="3115010" y="1555482"/>
                  <a:pt x="3114109" y="1566677"/>
                </a:cubicBezTo>
                <a:cubicBezTo>
                  <a:pt x="3112370" y="1570762"/>
                  <a:pt x="3113430" y="1575073"/>
                  <a:pt x="3119028" y="1575527"/>
                </a:cubicBezTo>
                <a:cubicBezTo>
                  <a:pt x="3123339" y="1574467"/>
                  <a:pt x="3126362" y="1571894"/>
                  <a:pt x="3126589" y="1569096"/>
                </a:cubicBezTo>
                <a:cubicBezTo>
                  <a:pt x="3127783" y="1536797"/>
                  <a:pt x="3127467" y="1505784"/>
                  <a:pt x="3139857" y="1474390"/>
                </a:cubicBezTo>
                <a:cubicBezTo>
                  <a:pt x="3116766" y="1428859"/>
                  <a:pt x="3140419" y="1380065"/>
                  <a:pt x="3131547" y="1332867"/>
                </a:cubicBezTo>
                <a:cubicBezTo>
                  <a:pt x="3131773" y="1330068"/>
                  <a:pt x="3130485" y="1328556"/>
                  <a:pt x="3130711" y="1325756"/>
                </a:cubicBezTo>
                <a:cubicBezTo>
                  <a:pt x="3134413" y="1314788"/>
                  <a:pt x="3127369" y="1297316"/>
                  <a:pt x="3145899" y="1294590"/>
                </a:cubicBezTo>
                <a:cubicBezTo>
                  <a:pt x="3164430" y="1291863"/>
                  <a:pt x="3165875" y="1308882"/>
                  <a:pt x="3170570" y="1320529"/>
                </a:cubicBezTo>
                <a:cubicBezTo>
                  <a:pt x="3179125" y="1336715"/>
                  <a:pt x="3181856" y="1355247"/>
                  <a:pt x="3178991" y="1373326"/>
                </a:cubicBezTo>
                <a:cubicBezTo>
                  <a:pt x="3178404" y="1415534"/>
                  <a:pt x="3192038" y="1456075"/>
                  <a:pt x="3192965" y="1496996"/>
                </a:cubicBezTo>
                <a:cubicBezTo>
                  <a:pt x="3193349" y="1509704"/>
                  <a:pt x="3211428" y="1512575"/>
                  <a:pt x="3215897" y="1527021"/>
                </a:cubicBezTo>
                <a:cubicBezTo>
                  <a:pt x="3221879" y="1540181"/>
                  <a:pt x="3230885" y="1550770"/>
                  <a:pt x="3250092" y="1539647"/>
                </a:cubicBezTo>
                <a:cubicBezTo>
                  <a:pt x="3260452" y="1533442"/>
                  <a:pt x="3266433" y="1546603"/>
                  <a:pt x="3269843" y="1556737"/>
                </a:cubicBezTo>
                <a:cubicBezTo>
                  <a:pt x="3271962" y="1565360"/>
                  <a:pt x="3270000" y="1572244"/>
                  <a:pt x="3260092" y="1572851"/>
                </a:cubicBezTo>
                <a:cubicBezTo>
                  <a:pt x="3254493" y="1572398"/>
                  <a:pt x="3246099" y="1571720"/>
                  <a:pt x="3245195" y="1582914"/>
                </a:cubicBezTo>
                <a:cubicBezTo>
                  <a:pt x="3246708" y="1581628"/>
                  <a:pt x="3250792" y="1583366"/>
                  <a:pt x="3250792" y="1583366"/>
                </a:cubicBezTo>
                <a:cubicBezTo>
                  <a:pt x="3288914" y="1582226"/>
                  <a:pt x="3297695" y="1595612"/>
                  <a:pt x="3283793" y="1628291"/>
                </a:cubicBezTo>
                <a:cubicBezTo>
                  <a:pt x="3280091" y="1639259"/>
                  <a:pt x="3263910" y="1647810"/>
                  <a:pt x="3270116" y="1658174"/>
                </a:cubicBezTo>
                <a:cubicBezTo>
                  <a:pt x="3282530" y="1678896"/>
                  <a:pt x="3288896" y="1704765"/>
                  <a:pt x="3307359" y="1720342"/>
                </a:cubicBezTo>
                <a:cubicBezTo>
                  <a:pt x="3315303" y="1726618"/>
                  <a:pt x="3323474" y="1730096"/>
                  <a:pt x="3322573" y="1741291"/>
                </a:cubicBezTo>
                <a:cubicBezTo>
                  <a:pt x="3322505" y="1759597"/>
                  <a:pt x="3335662" y="1753619"/>
                  <a:pt x="3342997" y="1749987"/>
                </a:cubicBezTo>
                <a:cubicBezTo>
                  <a:pt x="3356157" y="1744008"/>
                  <a:pt x="3354553" y="1711483"/>
                  <a:pt x="3342523" y="1703467"/>
                </a:cubicBezTo>
                <a:cubicBezTo>
                  <a:pt x="3333066" y="1698477"/>
                  <a:pt x="3329205" y="1693939"/>
                  <a:pt x="3330108" y="1682744"/>
                </a:cubicBezTo>
                <a:cubicBezTo>
                  <a:pt x="3331011" y="1671549"/>
                  <a:pt x="3338188" y="1652411"/>
                  <a:pt x="3313609" y="1660283"/>
                </a:cubicBezTo>
                <a:cubicBezTo>
                  <a:pt x="3309297" y="1661340"/>
                  <a:pt x="3308236" y="1657030"/>
                  <a:pt x="3307175" y="1652719"/>
                </a:cubicBezTo>
                <a:cubicBezTo>
                  <a:pt x="3312840" y="1634867"/>
                  <a:pt x="3333266" y="1643561"/>
                  <a:pt x="3344077" y="1631759"/>
                </a:cubicBezTo>
                <a:cubicBezTo>
                  <a:pt x="3350125" y="1626614"/>
                  <a:pt x="3352023" y="1638036"/>
                  <a:pt x="3355657" y="1645373"/>
                </a:cubicBezTo>
                <a:cubicBezTo>
                  <a:pt x="3362925" y="1660045"/>
                  <a:pt x="3359834" y="1680923"/>
                  <a:pt x="3378972" y="1688105"/>
                </a:cubicBezTo>
                <a:cubicBezTo>
                  <a:pt x="3381772" y="1688331"/>
                  <a:pt x="3382833" y="1692644"/>
                  <a:pt x="3382608" y="1695441"/>
                </a:cubicBezTo>
                <a:cubicBezTo>
                  <a:pt x="3371052" y="1733945"/>
                  <a:pt x="3409717" y="1761017"/>
                  <a:pt x="3408296" y="1796115"/>
                </a:cubicBezTo>
                <a:cubicBezTo>
                  <a:pt x="3407619" y="1804511"/>
                  <a:pt x="3411252" y="1811848"/>
                  <a:pt x="3410575" y="1820243"/>
                </a:cubicBezTo>
                <a:cubicBezTo>
                  <a:pt x="3405747" y="1845208"/>
                  <a:pt x="3411052" y="1866763"/>
                  <a:pt x="3417643" y="1889833"/>
                </a:cubicBezTo>
                <a:cubicBezTo>
                  <a:pt x="3419990" y="1895657"/>
                  <a:pt x="3419539" y="1901254"/>
                  <a:pt x="3421887" y="1907078"/>
                </a:cubicBezTo>
                <a:cubicBezTo>
                  <a:pt x="3430892" y="1917665"/>
                  <a:pt x="3395278" y="1940138"/>
                  <a:pt x="3432948" y="1944594"/>
                </a:cubicBezTo>
                <a:cubicBezTo>
                  <a:pt x="3448227" y="1947238"/>
                  <a:pt x="3458294" y="1962138"/>
                  <a:pt x="3479397" y="1962436"/>
                </a:cubicBezTo>
                <a:cubicBezTo>
                  <a:pt x="3503300" y="1962961"/>
                  <a:pt x="3521762" y="1978540"/>
                  <a:pt x="3525329" y="2004182"/>
                </a:cubicBezTo>
                <a:cubicBezTo>
                  <a:pt x="3535195" y="2073995"/>
                  <a:pt x="3547859" y="2144037"/>
                  <a:pt x="3546305" y="2215745"/>
                </a:cubicBezTo>
                <a:cubicBezTo>
                  <a:pt x="3545786" y="2239647"/>
                  <a:pt x="3543755" y="2264838"/>
                  <a:pt x="3546036" y="2288966"/>
                </a:cubicBezTo>
                <a:cubicBezTo>
                  <a:pt x="3548768" y="2307497"/>
                  <a:pt x="3537280" y="2327696"/>
                  <a:pt x="3531615" y="2345548"/>
                </a:cubicBezTo>
                <a:cubicBezTo>
                  <a:pt x="3528141" y="2353719"/>
                  <a:pt x="3527463" y="2362115"/>
                  <a:pt x="3532384" y="2370965"/>
                </a:cubicBezTo>
                <a:cubicBezTo>
                  <a:pt x="3544957" y="2407193"/>
                  <a:pt x="3551932" y="2442970"/>
                  <a:pt x="3556945" y="2485630"/>
                </a:cubicBezTo>
                <a:cubicBezTo>
                  <a:pt x="3570330" y="2476853"/>
                  <a:pt x="3583487" y="2470877"/>
                  <a:pt x="3595358" y="2463386"/>
                </a:cubicBezTo>
                <a:cubicBezTo>
                  <a:pt x="3602693" y="2459753"/>
                  <a:pt x="3607455" y="2453097"/>
                  <a:pt x="3605108" y="2447271"/>
                </a:cubicBezTo>
                <a:cubicBezTo>
                  <a:pt x="3590572" y="2417925"/>
                  <a:pt x="3614834" y="2379041"/>
                  <a:pt x="3584565" y="2352649"/>
                </a:cubicBezTo>
                <a:cubicBezTo>
                  <a:pt x="3593254" y="2332223"/>
                  <a:pt x="3555876" y="2306664"/>
                  <a:pt x="3591491" y="2284191"/>
                </a:cubicBezTo>
                <a:cubicBezTo>
                  <a:pt x="3601851" y="2277987"/>
                  <a:pt x="3590498" y="2261576"/>
                  <a:pt x="3592913" y="2249094"/>
                </a:cubicBezTo>
                <a:cubicBezTo>
                  <a:pt x="3602571" y="2199168"/>
                  <a:pt x="3589388" y="2153030"/>
                  <a:pt x="3563273" y="2110072"/>
                </a:cubicBezTo>
                <a:cubicBezTo>
                  <a:pt x="3556005" y="2095399"/>
                  <a:pt x="3556907" y="2084203"/>
                  <a:pt x="3569004" y="2073913"/>
                </a:cubicBezTo>
                <a:cubicBezTo>
                  <a:pt x="3593516" y="2084348"/>
                  <a:pt x="3603132" y="2104843"/>
                  <a:pt x="3607986" y="2131998"/>
                </a:cubicBezTo>
                <a:cubicBezTo>
                  <a:pt x="3612388" y="2164750"/>
                  <a:pt x="3632521" y="2194549"/>
                  <a:pt x="3645546" y="2225182"/>
                </a:cubicBezTo>
                <a:cubicBezTo>
                  <a:pt x="3656448" y="2247191"/>
                  <a:pt x="3660466" y="2267234"/>
                  <a:pt x="3652838" y="2291970"/>
                </a:cubicBezTo>
                <a:cubicBezTo>
                  <a:pt x="3643247" y="2323590"/>
                  <a:pt x="3658843" y="2357248"/>
                  <a:pt x="3653336" y="2390607"/>
                </a:cubicBezTo>
                <a:cubicBezTo>
                  <a:pt x="3654399" y="2394917"/>
                  <a:pt x="3656747" y="2400743"/>
                  <a:pt x="3653722" y="2403314"/>
                </a:cubicBezTo>
                <a:cubicBezTo>
                  <a:pt x="3632326" y="2424121"/>
                  <a:pt x="3650338" y="2445296"/>
                  <a:pt x="3654356" y="2465340"/>
                </a:cubicBezTo>
                <a:cubicBezTo>
                  <a:pt x="3658149" y="2488183"/>
                  <a:pt x="3653545" y="2510348"/>
                  <a:pt x="3648942" y="2532510"/>
                </a:cubicBezTo>
                <a:cubicBezTo>
                  <a:pt x="3647205" y="2536595"/>
                  <a:pt x="3649778" y="2539622"/>
                  <a:pt x="3653863" y="2541359"/>
                </a:cubicBezTo>
                <a:cubicBezTo>
                  <a:pt x="3662868" y="2551946"/>
                  <a:pt x="3653570" y="2562463"/>
                  <a:pt x="3648198" y="2559210"/>
                </a:cubicBezTo>
                <a:cubicBezTo>
                  <a:pt x="3629058" y="2552030"/>
                  <a:pt x="3630729" y="2566250"/>
                  <a:pt x="3628539" y="2575932"/>
                </a:cubicBezTo>
                <a:cubicBezTo>
                  <a:pt x="3625674" y="2594011"/>
                  <a:pt x="3632490" y="2614282"/>
                  <a:pt x="3621230" y="2631682"/>
                </a:cubicBezTo>
                <a:cubicBezTo>
                  <a:pt x="3617978" y="2637052"/>
                  <a:pt x="3621613" y="2644389"/>
                  <a:pt x="3626984" y="2647640"/>
                </a:cubicBezTo>
                <a:cubicBezTo>
                  <a:pt x="3641814" y="2655883"/>
                  <a:pt x="3638113" y="2666851"/>
                  <a:pt x="3631387" y="2680393"/>
                </a:cubicBezTo>
                <a:cubicBezTo>
                  <a:pt x="3629199" y="2690074"/>
                  <a:pt x="3606132" y="2696660"/>
                  <a:pt x="3625882" y="2713752"/>
                </a:cubicBezTo>
                <a:lnTo>
                  <a:pt x="3627915" y="2719216"/>
                </a:lnTo>
                <a:lnTo>
                  <a:pt x="3631674" y="2709691"/>
                </a:lnTo>
                <a:cubicBezTo>
                  <a:pt x="3642921" y="2687082"/>
                  <a:pt x="3659514" y="2665423"/>
                  <a:pt x="3664326" y="2640820"/>
                </a:cubicBezTo>
                <a:cubicBezTo>
                  <a:pt x="3669227" y="2620475"/>
                  <a:pt x="3677435" y="2605387"/>
                  <a:pt x="3696470" y="2598592"/>
                </a:cubicBezTo>
                <a:cubicBezTo>
                  <a:pt x="3705166" y="2606931"/>
                  <a:pt x="3705344" y="2615450"/>
                  <a:pt x="3699176" y="2626233"/>
                </a:cubicBezTo>
                <a:cubicBezTo>
                  <a:pt x="3677459" y="2657586"/>
                  <a:pt x="3665393" y="2691931"/>
                  <a:pt x="3670452" y="2730177"/>
                </a:cubicBezTo>
                <a:cubicBezTo>
                  <a:pt x="3671717" y="2739739"/>
                  <a:pt x="3662379" y="2751654"/>
                  <a:pt x="3669944" y="2756821"/>
                </a:cubicBezTo>
                <a:lnTo>
                  <a:pt x="3671737" y="2759176"/>
                </a:lnTo>
                <a:lnTo>
                  <a:pt x="3679195" y="2722502"/>
                </a:lnTo>
                <a:cubicBezTo>
                  <a:pt x="3678686" y="2707425"/>
                  <a:pt x="3682982" y="2696234"/>
                  <a:pt x="3690094" y="2687260"/>
                </a:cubicBezTo>
                <a:lnTo>
                  <a:pt x="3707326" y="2673659"/>
                </a:lnTo>
                <a:lnTo>
                  <a:pt x="3711158" y="2636694"/>
                </a:lnTo>
                <a:cubicBezTo>
                  <a:pt x="3710596" y="2584037"/>
                  <a:pt x="3703883" y="2533484"/>
                  <a:pt x="3710905" y="2479819"/>
                </a:cubicBezTo>
                <a:cubicBezTo>
                  <a:pt x="3715645" y="2438030"/>
                  <a:pt x="3713899" y="2395820"/>
                  <a:pt x="3722598" y="2354792"/>
                </a:cubicBezTo>
                <a:cubicBezTo>
                  <a:pt x="3731634" y="2316291"/>
                  <a:pt x="3714386" y="2273571"/>
                  <a:pt x="3735297" y="2237348"/>
                </a:cubicBezTo>
                <a:cubicBezTo>
                  <a:pt x="3737490" y="2234485"/>
                  <a:pt x="3735723" y="2230862"/>
                  <a:pt x="3735388" y="2228335"/>
                </a:cubicBezTo>
                <a:cubicBezTo>
                  <a:pt x="3737086" y="2202385"/>
                  <a:pt x="3730107" y="2178875"/>
                  <a:pt x="3719503" y="2157137"/>
                </a:cubicBezTo>
                <a:cubicBezTo>
                  <a:pt x="3714917" y="2146814"/>
                  <a:pt x="3713385" y="2137694"/>
                  <a:pt x="3715179" y="2129417"/>
                </a:cubicBezTo>
                <a:lnTo>
                  <a:pt x="3724875" y="2115370"/>
                </a:lnTo>
                <a:lnTo>
                  <a:pt x="3724452" y="2113980"/>
                </a:lnTo>
                <a:cubicBezTo>
                  <a:pt x="3722426" y="2101770"/>
                  <a:pt x="3721962" y="2088677"/>
                  <a:pt x="3714720" y="2077594"/>
                </a:cubicBezTo>
                <a:cubicBezTo>
                  <a:pt x="3708903" y="2066697"/>
                  <a:pt x="3707542" y="2054936"/>
                  <a:pt x="3718312" y="2038967"/>
                </a:cubicBezTo>
                <a:cubicBezTo>
                  <a:pt x="3727103" y="2027085"/>
                  <a:pt x="3725618" y="2005173"/>
                  <a:pt x="3726609" y="1986477"/>
                </a:cubicBezTo>
                <a:cubicBezTo>
                  <a:pt x="3729333" y="1976698"/>
                  <a:pt x="3730447" y="1968156"/>
                  <a:pt x="3737256" y="1960358"/>
                </a:cubicBezTo>
                <a:cubicBezTo>
                  <a:pt x="3744065" y="1952561"/>
                  <a:pt x="3764616" y="1939319"/>
                  <a:pt x="3733667" y="1932377"/>
                </a:cubicBezTo>
                <a:cubicBezTo>
                  <a:pt x="3746543" y="1922478"/>
                  <a:pt x="3706558" y="1907113"/>
                  <a:pt x="3739363" y="1899819"/>
                </a:cubicBezTo>
                <a:cubicBezTo>
                  <a:pt x="3739363" y="1899819"/>
                  <a:pt x="3740973" y="1898581"/>
                  <a:pt x="3739735" y="1896971"/>
                </a:cubicBezTo>
                <a:cubicBezTo>
                  <a:pt x="3739116" y="1887840"/>
                  <a:pt x="3741632" y="1879661"/>
                  <a:pt x="3745522" y="1871868"/>
                </a:cubicBezTo>
                <a:lnTo>
                  <a:pt x="3751525" y="1862117"/>
                </a:lnTo>
                <a:lnTo>
                  <a:pt x="3748922" y="1838762"/>
                </a:lnTo>
                <a:cubicBezTo>
                  <a:pt x="3746944" y="1808185"/>
                  <a:pt x="3747983" y="1780866"/>
                  <a:pt x="3756355" y="1762537"/>
                </a:cubicBezTo>
                <a:lnTo>
                  <a:pt x="3755462" y="1759619"/>
                </a:lnTo>
                <a:lnTo>
                  <a:pt x="3750141" y="1750637"/>
                </a:lnTo>
                <a:cubicBezTo>
                  <a:pt x="3741104" y="1742216"/>
                  <a:pt x="3740980" y="1732063"/>
                  <a:pt x="3740857" y="1721912"/>
                </a:cubicBezTo>
                <a:lnTo>
                  <a:pt x="3741395" y="1713209"/>
                </a:lnTo>
                <a:lnTo>
                  <a:pt x="3734558" y="1660223"/>
                </a:lnTo>
                <a:cubicBezTo>
                  <a:pt x="3732291" y="1623106"/>
                  <a:pt x="3734421" y="1583679"/>
                  <a:pt x="3739152" y="1544044"/>
                </a:cubicBezTo>
                <a:cubicBezTo>
                  <a:pt x="3733541" y="1539253"/>
                  <a:pt x="3733541" y="1539253"/>
                  <a:pt x="3733541" y="1539253"/>
                </a:cubicBezTo>
                <a:cubicBezTo>
                  <a:pt x="3733541" y="1539253"/>
                  <a:pt x="3738333" y="1533640"/>
                  <a:pt x="3738333" y="1533640"/>
                </a:cubicBezTo>
                <a:cubicBezTo>
                  <a:pt x="3732721" y="1528850"/>
                  <a:pt x="3736694" y="1512832"/>
                  <a:pt x="3736694" y="1512832"/>
                </a:cubicBezTo>
                <a:cubicBezTo>
                  <a:pt x="3735875" y="1502428"/>
                  <a:pt x="3741487" y="1507218"/>
                  <a:pt x="3742306" y="1517622"/>
                </a:cubicBezTo>
                <a:lnTo>
                  <a:pt x="3744455" y="1520061"/>
                </a:lnTo>
                <a:lnTo>
                  <a:pt x="3743126" y="1528027"/>
                </a:lnTo>
                <a:lnTo>
                  <a:pt x="3745037" y="1525009"/>
                </a:lnTo>
                <a:lnTo>
                  <a:pt x="3745180" y="1520884"/>
                </a:lnTo>
                <a:lnTo>
                  <a:pt x="3744455" y="1520061"/>
                </a:lnTo>
                <a:lnTo>
                  <a:pt x="3745406" y="1514360"/>
                </a:lnTo>
                <a:lnTo>
                  <a:pt x="3745516" y="1511186"/>
                </a:lnTo>
                <a:cubicBezTo>
                  <a:pt x="3746221" y="1496744"/>
                  <a:pt x="3746496" y="1482523"/>
                  <a:pt x="3741352" y="1469137"/>
                </a:cubicBezTo>
                <a:cubicBezTo>
                  <a:pt x="3733196" y="1448200"/>
                  <a:pt x="3735417" y="1430597"/>
                  <a:pt x="3743475" y="1410859"/>
                </a:cubicBezTo>
                <a:cubicBezTo>
                  <a:pt x="3752828" y="1383522"/>
                  <a:pt x="3768387" y="1356460"/>
                  <a:pt x="3770143" y="1327832"/>
                </a:cubicBezTo>
                <a:cubicBezTo>
                  <a:pt x="3772640" y="1304018"/>
                  <a:pt x="3779680" y="1285671"/>
                  <a:pt x="3800245" y="1275099"/>
                </a:cubicBezTo>
                <a:cubicBezTo>
                  <a:pt x="3811364" y="1283250"/>
                  <a:pt x="3812848" y="1292885"/>
                  <a:pt x="3807476" y="1306043"/>
                </a:cubicBezTo>
                <a:cubicBezTo>
                  <a:pt x="3787563" y="1344872"/>
                  <a:pt x="3779045" y="1385642"/>
                  <a:pt x="3790541" y="1428257"/>
                </a:cubicBezTo>
                <a:cubicBezTo>
                  <a:pt x="3793412" y="1438913"/>
                  <a:pt x="3784614" y="1453832"/>
                  <a:pt x="3793973" y="1458553"/>
                </a:cubicBezTo>
                <a:lnTo>
                  <a:pt x="3796361" y="1460954"/>
                </a:lnTo>
                <a:lnTo>
                  <a:pt x="3799302" y="1418236"/>
                </a:lnTo>
                <a:cubicBezTo>
                  <a:pt x="3796455" y="1401213"/>
                  <a:pt x="3799643" y="1387874"/>
                  <a:pt x="3806359" y="1376626"/>
                </a:cubicBezTo>
                <a:lnTo>
                  <a:pt x="3823857" y="1358607"/>
                </a:lnTo>
                <a:lnTo>
                  <a:pt x="3822639" y="1316105"/>
                </a:lnTo>
                <a:cubicBezTo>
                  <a:pt x="3814076" y="1256465"/>
                  <a:pt x="3798856" y="1200139"/>
                  <a:pt x="3798742" y="1138215"/>
                </a:cubicBezTo>
                <a:cubicBezTo>
                  <a:pt x="3797831" y="1090107"/>
                  <a:pt x="3789496" y="1042495"/>
                  <a:pt x="3793189" y="994653"/>
                </a:cubicBezTo>
                <a:cubicBezTo>
                  <a:pt x="3797642" y="949626"/>
                  <a:pt x="3771651" y="903769"/>
                  <a:pt x="3789917" y="859538"/>
                </a:cubicBezTo>
                <a:cubicBezTo>
                  <a:pt x="3791973" y="855960"/>
                  <a:pt x="3789424" y="852117"/>
                  <a:pt x="3788663" y="849300"/>
                </a:cubicBezTo>
                <a:cubicBezTo>
                  <a:pt x="3786683" y="819614"/>
                  <a:pt x="3775230" y="794001"/>
                  <a:pt x="3759932" y="770940"/>
                </a:cubicBezTo>
                <a:cubicBezTo>
                  <a:pt x="3746423" y="748905"/>
                  <a:pt x="3747489" y="730484"/>
                  <a:pt x="3765184" y="712097"/>
                </a:cubicBezTo>
                <a:cubicBezTo>
                  <a:pt x="3771083" y="705968"/>
                  <a:pt x="3779798" y="699076"/>
                  <a:pt x="3779304" y="691656"/>
                </a:cubicBezTo>
                <a:cubicBezTo>
                  <a:pt x="3773977" y="671941"/>
                  <a:pt x="3807770" y="662798"/>
                  <a:pt x="3792470" y="639739"/>
                </a:cubicBezTo>
                <a:cubicBezTo>
                  <a:pt x="3795287" y="638976"/>
                  <a:pt x="3796314" y="637187"/>
                  <a:pt x="3799132" y="636425"/>
                </a:cubicBezTo>
                <a:cubicBezTo>
                  <a:pt x="3812183" y="634404"/>
                  <a:pt x="3808874" y="627745"/>
                  <a:pt x="3806589" y="619296"/>
                </a:cubicBezTo>
                <a:cubicBezTo>
                  <a:pt x="3804573" y="606242"/>
                  <a:pt x="3800501" y="596766"/>
                  <a:pt x="3820215" y="591434"/>
                </a:cubicBezTo>
                <a:cubicBezTo>
                  <a:pt x="3829690" y="587359"/>
                  <a:pt x="3843541" y="571522"/>
                  <a:pt x="3848680" y="562576"/>
                </a:cubicBezTo>
                <a:cubicBezTo>
                  <a:pt x="3859717" y="547503"/>
                  <a:pt x="3877412" y="529114"/>
                  <a:pt x="3865959" y="503502"/>
                </a:cubicBezTo>
                <a:cubicBezTo>
                  <a:pt x="3864436" y="497870"/>
                  <a:pt x="3867786" y="487897"/>
                  <a:pt x="3870868" y="482530"/>
                </a:cubicBezTo>
                <a:cubicBezTo>
                  <a:pt x="3886281" y="455694"/>
                  <a:pt x="3891723" y="425512"/>
                  <a:pt x="3897164" y="395327"/>
                </a:cubicBezTo>
                <a:cubicBezTo>
                  <a:pt x="3903368" y="367960"/>
                  <a:pt x="3912387" y="339833"/>
                  <a:pt x="3931378" y="315051"/>
                </a:cubicBezTo>
                <a:cubicBezTo>
                  <a:pt x="3937276" y="308921"/>
                  <a:pt x="3935489" y="307894"/>
                  <a:pt x="3932176" y="301233"/>
                </a:cubicBezTo>
                <a:cubicBezTo>
                  <a:pt x="3923004" y="284071"/>
                  <a:pt x="3935033" y="283841"/>
                  <a:pt x="3947058" y="283609"/>
                </a:cubicBezTo>
                <a:cubicBezTo>
                  <a:pt x="3954478" y="283114"/>
                  <a:pt x="3960338" y="293615"/>
                  <a:pt x="3970079" y="284937"/>
                </a:cubicBezTo>
                <a:cubicBezTo>
                  <a:pt x="3964714" y="281854"/>
                  <a:pt x="3963953" y="279038"/>
                  <a:pt x="3960377" y="276984"/>
                </a:cubicBezTo>
                <a:cubicBezTo>
                  <a:pt x="3950672" y="269030"/>
                  <a:pt x="3935336" y="262602"/>
                  <a:pt x="3942528" y="250078"/>
                </a:cubicBezTo>
                <a:cubicBezTo>
                  <a:pt x="3951510" y="238583"/>
                  <a:pt x="3968902" y="241434"/>
                  <a:pt x="3982184" y="251441"/>
                </a:cubicBezTo>
                <a:cubicBezTo>
                  <a:pt x="3992915" y="257602"/>
                  <a:pt x="3999802" y="266318"/>
                  <a:pt x="3991582" y="280630"/>
                </a:cubicBezTo>
                <a:cubicBezTo>
                  <a:pt x="3987471" y="287786"/>
                  <a:pt x="3985911" y="298786"/>
                  <a:pt x="3998697" y="301372"/>
                </a:cubicBezTo>
                <a:cubicBezTo>
                  <a:pt x="4006880" y="303692"/>
                  <a:pt x="4015327" y="301407"/>
                  <a:pt x="4018676" y="291433"/>
                </a:cubicBezTo>
                <a:cubicBezTo>
                  <a:pt x="4019970" y="285041"/>
                  <a:pt x="4019475" y="277619"/>
                  <a:pt x="4028685" y="278149"/>
                </a:cubicBezTo>
                <a:cubicBezTo>
                  <a:pt x="4036868" y="280467"/>
                  <a:pt x="4040177" y="287128"/>
                  <a:pt x="4040673" y="294549"/>
                </a:cubicBezTo>
                <a:cubicBezTo>
                  <a:pt x="4045961" y="330895"/>
                  <a:pt x="4072259" y="355516"/>
                  <a:pt x="4099049" y="387557"/>
                </a:cubicBezTo>
                <a:cubicBezTo>
                  <a:pt x="4099657" y="345080"/>
                  <a:pt x="4109972" y="310558"/>
                  <a:pt x="4101866" y="274974"/>
                </a:cubicBezTo>
                <a:cubicBezTo>
                  <a:pt x="4098592" y="251681"/>
                  <a:pt x="4112408" y="252477"/>
                  <a:pt x="4126221" y="253273"/>
                </a:cubicBezTo>
                <a:cubicBezTo>
                  <a:pt x="4139008" y="255860"/>
                  <a:pt x="4146657" y="267388"/>
                  <a:pt x="4152517" y="277892"/>
                </a:cubicBezTo>
                <a:cubicBezTo>
                  <a:pt x="4163211" y="300688"/>
                  <a:pt x="4173903" y="323485"/>
                  <a:pt x="4186385" y="347308"/>
                </a:cubicBezTo>
                <a:cubicBezTo>
                  <a:pt x="4204726" y="381634"/>
                  <a:pt x="4226914" y="413410"/>
                  <a:pt x="4230146" y="453334"/>
                </a:cubicBezTo>
                <a:cubicBezTo>
                  <a:pt x="4231404" y="463571"/>
                  <a:pt x="4236502" y="471260"/>
                  <a:pt x="4243657" y="475367"/>
                </a:cubicBezTo>
                <a:cubicBezTo>
                  <a:pt x="4282244" y="495151"/>
                  <a:pt x="4293166" y="529974"/>
                  <a:pt x="4302031" y="568375"/>
                </a:cubicBezTo>
                <a:cubicBezTo>
                  <a:pt x="4311280" y="608184"/>
                  <a:pt x="4324045" y="647041"/>
                  <a:pt x="4338221" y="685517"/>
                </a:cubicBezTo>
                <a:lnTo>
                  <a:pt x="4374330" y="778429"/>
                </a:lnTo>
                <a:lnTo>
                  <a:pt x="4370898" y="765671"/>
                </a:lnTo>
                <a:cubicBezTo>
                  <a:pt x="4366888" y="753709"/>
                  <a:pt x="4361804" y="741148"/>
                  <a:pt x="4355312" y="728017"/>
                </a:cubicBezTo>
                <a:cubicBezTo>
                  <a:pt x="4352750" y="695470"/>
                  <a:pt x="4369450" y="699608"/>
                  <a:pt x="4360181" y="651218"/>
                </a:cubicBezTo>
                <a:cubicBezTo>
                  <a:pt x="4346770" y="619530"/>
                  <a:pt x="4337632" y="642086"/>
                  <a:pt x="4328364" y="593697"/>
                </a:cubicBezTo>
                <a:cubicBezTo>
                  <a:pt x="4335795" y="549445"/>
                  <a:pt x="4303121" y="481076"/>
                  <a:pt x="4286295" y="405994"/>
                </a:cubicBezTo>
                <a:cubicBezTo>
                  <a:pt x="4296290" y="394287"/>
                  <a:pt x="4279462" y="319205"/>
                  <a:pt x="4260200" y="282525"/>
                </a:cubicBezTo>
                <a:cubicBezTo>
                  <a:pt x="4261054" y="293373"/>
                  <a:pt x="4261054" y="293373"/>
                  <a:pt x="4261054" y="293373"/>
                </a:cubicBezTo>
                <a:cubicBezTo>
                  <a:pt x="4261909" y="304221"/>
                  <a:pt x="4267760" y="309216"/>
                  <a:pt x="4256911" y="310074"/>
                </a:cubicBezTo>
                <a:cubicBezTo>
                  <a:pt x="4256911" y="310074"/>
                  <a:pt x="4256057" y="299226"/>
                  <a:pt x="4250207" y="294231"/>
                </a:cubicBezTo>
                <a:cubicBezTo>
                  <a:pt x="4239358" y="295089"/>
                  <a:pt x="4239358" y="295089"/>
                  <a:pt x="4239358" y="295089"/>
                </a:cubicBezTo>
                <a:cubicBezTo>
                  <a:pt x="4225947" y="263402"/>
                  <a:pt x="4240939" y="245842"/>
                  <a:pt x="4242646" y="267538"/>
                </a:cubicBezTo>
                <a:cubicBezTo>
                  <a:pt x="4241793" y="256690"/>
                  <a:pt x="4241793" y="256690"/>
                  <a:pt x="4241793" y="256690"/>
                </a:cubicBezTo>
                <a:cubicBezTo>
                  <a:pt x="4240939" y="245842"/>
                  <a:pt x="4245936" y="239989"/>
                  <a:pt x="4245936" y="239989"/>
                </a:cubicBezTo>
                <a:cubicBezTo>
                  <a:pt x="4251788" y="244983"/>
                  <a:pt x="4252640" y="255831"/>
                  <a:pt x="4258492" y="260827"/>
                </a:cubicBezTo>
                <a:cubicBezTo>
                  <a:pt x="4276046" y="275812"/>
                  <a:pt x="4294454" y="301645"/>
                  <a:pt x="4285185" y="253257"/>
                </a:cubicBezTo>
                <a:cubicBezTo>
                  <a:pt x="4313715" y="338328"/>
                  <a:pt x="4329688" y="402560"/>
                  <a:pt x="4334814" y="467651"/>
                </a:cubicBezTo>
                <a:cubicBezTo>
                  <a:pt x="4350785" y="531885"/>
                  <a:pt x="4355057" y="586127"/>
                  <a:pt x="4371884" y="661208"/>
                </a:cubicBezTo>
                <a:cubicBezTo>
                  <a:pt x="4382731" y="660350"/>
                  <a:pt x="4376026" y="644506"/>
                  <a:pt x="4386875" y="643648"/>
                </a:cubicBezTo>
                <a:cubicBezTo>
                  <a:pt x="4406991" y="691178"/>
                  <a:pt x="4414550" y="717870"/>
                  <a:pt x="4422963" y="755411"/>
                </a:cubicBezTo>
                <a:lnTo>
                  <a:pt x="4430649" y="809859"/>
                </a:lnTo>
                <a:lnTo>
                  <a:pt x="4434004" y="810715"/>
                </a:lnTo>
                <a:cubicBezTo>
                  <a:pt x="4440006" y="814757"/>
                  <a:pt x="4442547" y="822759"/>
                  <a:pt x="4440093" y="833245"/>
                </a:cubicBezTo>
                <a:lnTo>
                  <a:pt x="4438876" y="855504"/>
                </a:lnTo>
                <a:lnTo>
                  <a:pt x="4444062" y="884735"/>
                </a:lnTo>
                <a:lnTo>
                  <a:pt x="4443188" y="888152"/>
                </a:lnTo>
                <a:lnTo>
                  <a:pt x="4444334" y="893675"/>
                </a:lnTo>
                <a:cubicBezTo>
                  <a:pt x="4450080" y="912143"/>
                  <a:pt x="4458549" y="929496"/>
                  <a:pt x="4464904" y="947422"/>
                </a:cubicBezTo>
                <a:cubicBezTo>
                  <a:pt x="4470496" y="962531"/>
                  <a:pt x="4476091" y="977640"/>
                  <a:pt x="4494013" y="971278"/>
                </a:cubicBezTo>
                <a:cubicBezTo>
                  <a:pt x="4510911" y="966708"/>
                  <a:pt x="4508133" y="950838"/>
                  <a:pt x="4506116" y="937783"/>
                </a:cubicBezTo>
                <a:cubicBezTo>
                  <a:pt x="4498850" y="871749"/>
                  <a:pt x="4488767" y="806479"/>
                  <a:pt x="4459996" y="744751"/>
                </a:cubicBezTo>
                <a:cubicBezTo>
                  <a:pt x="4457447" y="740907"/>
                  <a:pt x="4454136" y="734247"/>
                  <a:pt x="4455430" y="727852"/>
                </a:cubicBezTo>
                <a:cubicBezTo>
                  <a:pt x="4462699" y="682064"/>
                  <a:pt x="4443863" y="640317"/>
                  <a:pt x="4442683" y="596813"/>
                </a:cubicBezTo>
                <a:cubicBezTo>
                  <a:pt x="4442264" y="556127"/>
                  <a:pt x="4436215" y="516964"/>
                  <a:pt x="4419928" y="479059"/>
                </a:cubicBezTo>
                <a:cubicBezTo>
                  <a:pt x="4400064" y="439100"/>
                  <a:pt x="4408589" y="403549"/>
                  <a:pt x="4422746" y="366476"/>
                </a:cubicBezTo>
                <a:cubicBezTo>
                  <a:pt x="4426856" y="359319"/>
                  <a:pt x="4427123" y="354714"/>
                  <a:pt x="4438121" y="356273"/>
                </a:cubicBezTo>
                <a:cubicBezTo>
                  <a:pt x="4478270" y="365054"/>
                  <a:pt x="4479296" y="363265"/>
                  <a:pt x="4467614" y="325627"/>
                </a:cubicBezTo>
                <a:cubicBezTo>
                  <a:pt x="4465064" y="321782"/>
                  <a:pt x="4463543" y="316151"/>
                  <a:pt x="4460994" y="312306"/>
                </a:cubicBezTo>
                <a:cubicBezTo>
                  <a:pt x="4458709" y="303858"/>
                  <a:pt x="4446190" y="296667"/>
                  <a:pt x="4456694" y="290804"/>
                </a:cubicBezTo>
                <a:cubicBezTo>
                  <a:pt x="4467196" y="284941"/>
                  <a:pt x="4474084" y="293654"/>
                  <a:pt x="4478157" y="303131"/>
                </a:cubicBezTo>
                <a:cubicBezTo>
                  <a:pt x="4484510" y="321055"/>
                  <a:pt x="4489838" y="340770"/>
                  <a:pt x="4495166" y="360484"/>
                </a:cubicBezTo>
                <a:cubicBezTo>
                  <a:pt x="4497448" y="368933"/>
                  <a:pt x="4497676" y="380959"/>
                  <a:pt x="4511757" y="377150"/>
                </a:cubicBezTo>
                <a:cubicBezTo>
                  <a:pt x="4523022" y="374103"/>
                  <a:pt x="4529681" y="370791"/>
                  <a:pt x="4530480" y="356974"/>
                </a:cubicBezTo>
                <a:cubicBezTo>
                  <a:pt x="4536989" y="308369"/>
                  <a:pt x="4532234" y="262812"/>
                  <a:pt x="4520055" y="217751"/>
                </a:cubicBezTo>
                <a:cubicBezTo>
                  <a:pt x="4515222" y="205459"/>
                  <a:pt x="4512444" y="189587"/>
                  <a:pt x="4525764" y="182962"/>
                </a:cubicBezTo>
                <a:cubicBezTo>
                  <a:pt x="4539084" y="176337"/>
                  <a:pt x="4554154" y="187373"/>
                  <a:pt x="4566673" y="194562"/>
                </a:cubicBezTo>
                <a:cubicBezTo>
                  <a:pt x="4567435" y="197378"/>
                  <a:pt x="4569984" y="201222"/>
                  <a:pt x="4570745" y="204037"/>
                </a:cubicBezTo>
                <a:cubicBezTo>
                  <a:pt x="4575844" y="211725"/>
                  <a:pt x="4583761" y="218650"/>
                  <a:pt x="4593997" y="217392"/>
                </a:cubicBezTo>
                <a:cubicBezTo>
                  <a:pt x="4620863" y="216168"/>
                  <a:pt x="4631823" y="234359"/>
                  <a:pt x="4637151" y="254073"/>
                </a:cubicBezTo>
                <a:cubicBezTo>
                  <a:pt x="4646513" y="299896"/>
                  <a:pt x="4653819" y="349296"/>
                  <a:pt x="4660363" y="395882"/>
                </a:cubicBezTo>
                <a:cubicBezTo>
                  <a:pt x="4661884" y="401513"/>
                  <a:pt x="4662380" y="408936"/>
                  <a:pt x="4663901" y="414568"/>
                </a:cubicBezTo>
                <a:cubicBezTo>
                  <a:pt x="4665425" y="420200"/>
                  <a:pt x="4667705" y="428648"/>
                  <a:pt x="4676914" y="429180"/>
                </a:cubicBezTo>
                <a:cubicBezTo>
                  <a:pt x="4683310" y="430473"/>
                  <a:pt x="4683843" y="421263"/>
                  <a:pt x="4686925" y="415895"/>
                </a:cubicBezTo>
                <a:cubicBezTo>
                  <a:pt x="4694384" y="398766"/>
                  <a:pt x="4700054" y="380610"/>
                  <a:pt x="4707516" y="363480"/>
                </a:cubicBezTo>
                <a:cubicBezTo>
                  <a:pt x="4714707" y="350958"/>
                  <a:pt x="4714745" y="334324"/>
                  <a:pt x="4729093" y="325911"/>
                </a:cubicBezTo>
                <a:cubicBezTo>
                  <a:pt x="4741650" y="316470"/>
                  <a:pt x="4750097" y="314183"/>
                  <a:pt x="4750821" y="333632"/>
                </a:cubicBezTo>
                <a:cubicBezTo>
                  <a:pt x="4751277" y="357686"/>
                  <a:pt x="4764291" y="372299"/>
                  <a:pt x="4788836" y="379258"/>
                </a:cubicBezTo>
                <a:cubicBezTo>
                  <a:pt x="4792224" y="352654"/>
                  <a:pt x="4799189" y="328102"/>
                  <a:pt x="4807942" y="304579"/>
                </a:cubicBezTo>
                <a:lnTo>
                  <a:pt x="4816879" y="281816"/>
                </a:lnTo>
                <a:lnTo>
                  <a:pt x="4818357" y="255984"/>
                </a:lnTo>
                <a:cubicBezTo>
                  <a:pt x="4825295" y="202069"/>
                  <a:pt x="4851519" y="173129"/>
                  <a:pt x="4857302" y="103880"/>
                </a:cubicBezTo>
                <a:cubicBezTo>
                  <a:pt x="4869440" y="108264"/>
                  <a:pt x="4865754" y="133685"/>
                  <a:pt x="4867515" y="155415"/>
                </a:cubicBezTo>
                <a:lnTo>
                  <a:pt x="4870050" y="166780"/>
                </a:lnTo>
                <a:lnTo>
                  <a:pt x="4867937" y="169458"/>
                </a:lnTo>
                <a:cubicBezTo>
                  <a:pt x="4867903" y="170817"/>
                  <a:pt x="4869230" y="172211"/>
                  <a:pt x="4871882" y="174999"/>
                </a:cubicBezTo>
                <a:lnTo>
                  <a:pt x="4870050" y="166780"/>
                </a:lnTo>
                <a:lnTo>
                  <a:pt x="4872150" y="164120"/>
                </a:lnTo>
                <a:cubicBezTo>
                  <a:pt x="4872418" y="153241"/>
                  <a:pt x="4877991" y="147937"/>
                  <a:pt x="4877724" y="158817"/>
                </a:cubicBezTo>
                <a:cubicBezTo>
                  <a:pt x="4877724" y="158817"/>
                  <a:pt x="4882761" y="175270"/>
                  <a:pt x="4877187" y="180574"/>
                </a:cubicBezTo>
                <a:cubicBezTo>
                  <a:pt x="4877187" y="180574"/>
                  <a:pt x="4882493" y="186150"/>
                  <a:pt x="4882493" y="186150"/>
                </a:cubicBezTo>
                <a:cubicBezTo>
                  <a:pt x="4882493" y="186150"/>
                  <a:pt x="4882493" y="186150"/>
                  <a:pt x="4876921" y="191453"/>
                </a:cubicBezTo>
                <a:lnTo>
                  <a:pt x="4885227" y="251626"/>
                </a:lnTo>
                <a:lnTo>
                  <a:pt x="4890789" y="268070"/>
                </a:lnTo>
                <a:cubicBezTo>
                  <a:pt x="4892791" y="275392"/>
                  <a:pt x="4894213" y="282751"/>
                  <a:pt x="4894709" y="290172"/>
                </a:cubicBezTo>
                <a:cubicBezTo>
                  <a:pt x="4896154" y="329071"/>
                  <a:pt x="4916819" y="355215"/>
                  <a:pt x="4939271" y="382385"/>
                </a:cubicBezTo>
                <a:cubicBezTo>
                  <a:pt x="4945397" y="388282"/>
                  <a:pt x="4950761" y="391363"/>
                  <a:pt x="4957689" y="383446"/>
                </a:cubicBezTo>
                <a:cubicBezTo>
                  <a:pt x="4959743" y="379868"/>
                  <a:pt x="4963855" y="372711"/>
                  <a:pt x="4969219" y="375792"/>
                </a:cubicBezTo>
                <a:cubicBezTo>
                  <a:pt x="4976372" y="379902"/>
                  <a:pt x="4974052" y="388086"/>
                  <a:pt x="4973787" y="392691"/>
                </a:cubicBezTo>
                <a:cubicBezTo>
                  <a:pt x="4970666" y="414689"/>
                  <a:pt x="4980864" y="430064"/>
                  <a:pt x="4996694" y="443915"/>
                </a:cubicBezTo>
                <a:cubicBezTo>
                  <a:pt x="5004610" y="450841"/>
                  <a:pt x="5018652" y="463663"/>
                  <a:pt x="5028660" y="450377"/>
                </a:cubicBezTo>
                <a:cubicBezTo>
                  <a:pt x="5034824" y="439644"/>
                  <a:pt x="5037681" y="422251"/>
                  <a:pt x="5029269" y="407903"/>
                </a:cubicBezTo>
                <a:cubicBezTo>
                  <a:pt x="5026720" y="404058"/>
                  <a:pt x="5018539" y="401738"/>
                  <a:pt x="5022648" y="394583"/>
                </a:cubicBezTo>
                <a:cubicBezTo>
                  <a:pt x="5026758" y="387426"/>
                  <a:pt x="5033913" y="391535"/>
                  <a:pt x="5039279" y="394617"/>
                </a:cubicBezTo>
                <a:cubicBezTo>
                  <a:pt x="5060248" y="399522"/>
                  <a:pt x="5075850" y="401345"/>
                  <a:pt x="5080264" y="372950"/>
                </a:cubicBezTo>
                <a:cubicBezTo>
                  <a:pt x="5082358" y="352740"/>
                  <a:pt x="5085479" y="330741"/>
                  <a:pt x="5082967" y="310265"/>
                </a:cubicBezTo>
                <a:cubicBezTo>
                  <a:pt x="5078668" y="288762"/>
                  <a:pt x="5080761" y="268552"/>
                  <a:pt x="5093092" y="247083"/>
                </a:cubicBezTo>
                <a:cubicBezTo>
                  <a:pt x="5102339" y="230981"/>
                  <a:pt x="5112615" y="213091"/>
                  <a:pt x="5112918" y="191853"/>
                </a:cubicBezTo>
                <a:cubicBezTo>
                  <a:pt x="5113451" y="182642"/>
                  <a:pt x="5118323" y="178300"/>
                  <a:pt x="5128558" y="177043"/>
                </a:cubicBezTo>
                <a:cubicBezTo>
                  <a:pt x="5140584" y="176812"/>
                  <a:pt x="5143895" y="183470"/>
                  <a:pt x="5144123" y="195499"/>
                </a:cubicBezTo>
                <a:cubicBezTo>
                  <a:pt x="5144923" y="293505"/>
                  <a:pt x="5175402" y="389524"/>
                  <a:pt x="5185409" y="488061"/>
                </a:cubicBezTo>
                <a:cubicBezTo>
                  <a:pt x="5187922" y="508538"/>
                  <a:pt x="5179929" y="534876"/>
                  <a:pt x="5207784" y="548495"/>
                </a:cubicBezTo>
                <a:cubicBezTo>
                  <a:pt x="5210601" y="547735"/>
                  <a:pt x="5209307" y="554129"/>
                  <a:pt x="5210070" y="556945"/>
                </a:cubicBezTo>
                <a:cubicBezTo>
                  <a:pt x="5220229" y="588953"/>
                  <a:pt x="5228600" y="619930"/>
                  <a:pt x="5226735" y="652169"/>
                </a:cubicBezTo>
                <a:cubicBezTo>
                  <a:pt x="5226698" y="668801"/>
                  <a:pt x="5230501" y="682883"/>
                  <a:pt x="5236096" y="697992"/>
                </a:cubicBezTo>
                <a:cubicBezTo>
                  <a:pt x="5241956" y="708495"/>
                  <a:pt x="5252687" y="714658"/>
                  <a:pt x="5262924" y="713399"/>
                </a:cubicBezTo>
                <a:cubicBezTo>
                  <a:pt x="5274188" y="710353"/>
                  <a:pt x="5270116" y="700878"/>
                  <a:pt x="5272439" y="692693"/>
                </a:cubicBezTo>
                <a:cubicBezTo>
                  <a:pt x="5279936" y="658932"/>
                  <a:pt x="5278225" y="624640"/>
                  <a:pt x="5273697" y="591109"/>
                </a:cubicBezTo>
                <a:cubicBezTo>
                  <a:pt x="5269930" y="560396"/>
                  <a:pt x="5301667" y="554832"/>
                  <a:pt x="5314758" y="536179"/>
                </a:cubicBezTo>
                <a:cubicBezTo>
                  <a:pt x="5319896" y="527234"/>
                  <a:pt x="5328800" y="549001"/>
                  <a:pt x="5338772" y="552350"/>
                </a:cubicBezTo>
                <a:cubicBezTo>
                  <a:pt x="5340826" y="548771"/>
                  <a:pt x="5345697" y="544431"/>
                  <a:pt x="5347754" y="540852"/>
                </a:cubicBezTo>
                <a:cubicBezTo>
                  <a:pt x="5362631" y="523227"/>
                  <a:pt x="5353500" y="489433"/>
                  <a:pt x="5383448" y="482840"/>
                </a:cubicBezTo>
                <a:cubicBezTo>
                  <a:pt x="5389082" y="481318"/>
                  <a:pt x="5383983" y="473630"/>
                  <a:pt x="5383220" y="470814"/>
                </a:cubicBezTo>
                <a:cubicBezTo>
                  <a:pt x="5379911" y="464154"/>
                  <a:pt x="5373783" y="458255"/>
                  <a:pt x="5380710" y="450339"/>
                </a:cubicBezTo>
                <a:cubicBezTo>
                  <a:pt x="5401145" y="464454"/>
                  <a:pt x="5401145" y="464454"/>
                  <a:pt x="5411686" y="441958"/>
                </a:cubicBezTo>
                <a:cubicBezTo>
                  <a:pt x="5416063" y="430195"/>
                  <a:pt x="5449094" y="418237"/>
                  <a:pt x="5463405" y="426456"/>
                </a:cubicBezTo>
                <a:cubicBezTo>
                  <a:pt x="5488444" y="440838"/>
                  <a:pt x="5509640" y="457769"/>
                  <a:pt x="5508536" y="492823"/>
                </a:cubicBezTo>
                <a:cubicBezTo>
                  <a:pt x="5508956" y="533510"/>
                  <a:pt x="5522691" y="567570"/>
                  <a:pt x="5556408" y="591693"/>
                </a:cubicBezTo>
                <a:cubicBezTo>
                  <a:pt x="5573267" y="603756"/>
                  <a:pt x="5579621" y="621681"/>
                  <a:pt x="5577528" y="641891"/>
                </a:cubicBezTo>
                <a:lnTo>
                  <a:pt x="5577226" y="666309"/>
                </a:lnTo>
                <a:lnTo>
                  <a:pt x="5579781" y="662169"/>
                </a:lnTo>
                <a:cubicBezTo>
                  <a:pt x="5580867" y="659617"/>
                  <a:pt x="5581092" y="656817"/>
                  <a:pt x="5579276" y="653149"/>
                </a:cubicBezTo>
                <a:cubicBezTo>
                  <a:pt x="5572233" y="635678"/>
                  <a:pt x="5581757" y="622362"/>
                  <a:pt x="5592567" y="610560"/>
                </a:cubicBezTo>
                <a:cubicBezTo>
                  <a:pt x="5600127" y="604130"/>
                  <a:pt x="5649828" y="616602"/>
                  <a:pt x="5656037" y="626962"/>
                </a:cubicBezTo>
                <a:cubicBezTo>
                  <a:pt x="5677840" y="670982"/>
                  <a:pt x="5699644" y="714999"/>
                  <a:pt x="5721448" y="759020"/>
                </a:cubicBezTo>
                <a:cubicBezTo>
                  <a:pt x="5726144" y="770667"/>
                  <a:pt x="5725242" y="781861"/>
                  <a:pt x="5713594" y="786555"/>
                </a:cubicBezTo>
                <a:cubicBezTo>
                  <a:pt x="5700435" y="792532"/>
                  <a:pt x="5697254" y="779598"/>
                  <a:pt x="5692334" y="770750"/>
                </a:cubicBezTo>
                <a:cubicBezTo>
                  <a:pt x="5687187" y="764699"/>
                  <a:pt x="5686578" y="754790"/>
                  <a:pt x="5677346" y="747001"/>
                </a:cubicBezTo>
                <a:cubicBezTo>
                  <a:pt x="5672450" y="790269"/>
                  <a:pt x="5685248" y="823700"/>
                  <a:pt x="5703418" y="860382"/>
                </a:cubicBezTo>
                <a:cubicBezTo>
                  <a:pt x="5713392" y="841470"/>
                  <a:pt x="5705901" y="829596"/>
                  <a:pt x="5701429" y="815150"/>
                </a:cubicBezTo>
                <a:cubicBezTo>
                  <a:pt x="5699084" y="809325"/>
                  <a:pt x="5699534" y="803729"/>
                  <a:pt x="5706869" y="800096"/>
                </a:cubicBezTo>
                <a:cubicBezTo>
                  <a:pt x="5714204" y="796464"/>
                  <a:pt x="5721314" y="795630"/>
                  <a:pt x="5727972" y="800394"/>
                </a:cubicBezTo>
                <a:cubicBezTo>
                  <a:pt x="5735918" y="806670"/>
                  <a:pt x="5731381" y="810529"/>
                  <a:pt x="5726845" y="814388"/>
                </a:cubicBezTo>
                <a:cubicBezTo>
                  <a:pt x="5720345" y="825131"/>
                  <a:pt x="5724204" y="829667"/>
                  <a:pt x="5732374" y="833145"/>
                </a:cubicBezTo>
                <a:cubicBezTo>
                  <a:pt x="5751742" y="837529"/>
                  <a:pt x="5756210" y="851976"/>
                  <a:pt x="5763477" y="866649"/>
                </a:cubicBezTo>
                <a:cubicBezTo>
                  <a:pt x="5768398" y="875497"/>
                  <a:pt x="5766660" y="879583"/>
                  <a:pt x="5756529" y="882989"/>
                </a:cubicBezTo>
                <a:cubicBezTo>
                  <a:pt x="5746393" y="886395"/>
                  <a:pt x="5755399" y="896982"/>
                  <a:pt x="5755399" y="896982"/>
                </a:cubicBezTo>
                <a:cubicBezTo>
                  <a:pt x="5779977" y="889110"/>
                  <a:pt x="5787855" y="913692"/>
                  <a:pt x="5802910" y="919135"/>
                </a:cubicBezTo>
                <a:cubicBezTo>
                  <a:pt x="5805708" y="919362"/>
                  <a:pt x="5805708" y="919362"/>
                  <a:pt x="5807220" y="918076"/>
                </a:cubicBezTo>
                <a:cubicBezTo>
                  <a:pt x="5812435" y="905821"/>
                  <a:pt x="5798214" y="907488"/>
                  <a:pt x="5794579" y="900151"/>
                </a:cubicBezTo>
                <a:cubicBezTo>
                  <a:pt x="5789434" y="894100"/>
                  <a:pt x="5789886" y="888504"/>
                  <a:pt x="5794422" y="884646"/>
                </a:cubicBezTo>
                <a:cubicBezTo>
                  <a:pt x="5798959" y="880786"/>
                  <a:pt x="5803045" y="882526"/>
                  <a:pt x="5806903" y="887063"/>
                </a:cubicBezTo>
                <a:cubicBezTo>
                  <a:pt x="5825365" y="902642"/>
                  <a:pt x="5831958" y="925711"/>
                  <a:pt x="5849744" y="949685"/>
                </a:cubicBezTo>
                <a:cubicBezTo>
                  <a:pt x="5849201" y="921472"/>
                  <a:pt x="5849493" y="900368"/>
                  <a:pt x="5860755" y="882968"/>
                </a:cubicBezTo>
                <a:cubicBezTo>
                  <a:pt x="5862493" y="878882"/>
                  <a:pt x="5860146" y="873059"/>
                  <a:pt x="5856061" y="871321"/>
                </a:cubicBezTo>
                <a:cubicBezTo>
                  <a:pt x="5836086" y="857028"/>
                  <a:pt x="5841975" y="836377"/>
                  <a:pt x="5839245" y="817845"/>
                </a:cubicBezTo>
                <a:cubicBezTo>
                  <a:pt x="5829695" y="779042"/>
                  <a:pt x="5860165" y="750521"/>
                  <a:pt x="5859012" y="712397"/>
                </a:cubicBezTo>
                <a:cubicBezTo>
                  <a:pt x="5857341" y="698177"/>
                  <a:pt x="5870499" y="692200"/>
                  <a:pt x="5886841" y="699156"/>
                </a:cubicBezTo>
                <a:cubicBezTo>
                  <a:pt x="5911351" y="709588"/>
                  <a:pt x="5939339" y="711853"/>
                  <a:pt x="5952363" y="742483"/>
                </a:cubicBezTo>
                <a:cubicBezTo>
                  <a:pt x="5958571" y="752846"/>
                  <a:pt x="5975362" y="754204"/>
                  <a:pt x="5987843" y="756623"/>
                </a:cubicBezTo>
                <a:cubicBezTo>
                  <a:pt x="6008721" y="759720"/>
                  <a:pt x="6019239" y="769021"/>
                  <a:pt x="6021745" y="790352"/>
                </a:cubicBezTo>
                <a:cubicBezTo>
                  <a:pt x="6024928" y="803285"/>
                  <a:pt x="6027660" y="821818"/>
                  <a:pt x="6043165" y="821662"/>
                </a:cubicBezTo>
                <a:cubicBezTo>
                  <a:pt x="6062982" y="820449"/>
                  <a:pt x="6067134" y="803882"/>
                  <a:pt x="6068488" y="787089"/>
                </a:cubicBezTo>
                <a:cubicBezTo>
                  <a:pt x="6074445" y="748133"/>
                  <a:pt x="6080402" y="709178"/>
                  <a:pt x="6094529" y="673698"/>
                </a:cubicBezTo>
                <a:cubicBezTo>
                  <a:pt x="6099744" y="661443"/>
                  <a:pt x="6105792" y="656300"/>
                  <a:pt x="6117821" y="664315"/>
                </a:cubicBezTo>
                <a:cubicBezTo>
                  <a:pt x="6121682" y="668852"/>
                  <a:pt x="6125768" y="670591"/>
                  <a:pt x="6131589" y="668245"/>
                </a:cubicBezTo>
                <a:cubicBezTo>
                  <a:pt x="6160479" y="659313"/>
                  <a:pt x="6181290" y="680716"/>
                  <a:pt x="6170638" y="708025"/>
                </a:cubicBezTo>
                <a:cubicBezTo>
                  <a:pt x="6158248" y="739419"/>
                  <a:pt x="6156826" y="774516"/>
                  <a:pt x="6137554" y="803944"/>
                </a:cubicBezTo>
                <a:cubicBezTo>
                  <a:pt x="6132790" y="810601"/>
                  <a:pt x="6133626" y="817712"/>
                  <a:pt x="6140059" y="825275"/>
                </a:cubicBezTo>
                <a:cubicBezTo>
                  <a:pt x="6150126" y="840173"/>
                  <a:pt x="6141889" y="855002"/>
                  <a:pt x="6123359" y="857727"/>
                </a:cubicBezTo>
                <a:cubicBezTo>
                  <a:pt x="6117536" y="860075"/>
                  <a:pt x="6110426" y="860908"/>
                  <a:pt x="6111261" y="868018"/>
                </a:cubicBezTo>
                <a:cubicBezTo>
                  <a:pt x="6110584" y="876415"/>
                  <a:pt x="6116183" y="876867"/>
                  <a:pt x="6121778" y="877319"/>
                </a:cubicBezTo>
                <a:cubicBezTo>
                  <a:pt x="6134487" y="876939"/>
                  <a:pt x="6136834" y="882762"/>
                  <a:pt x="6131847" y="892219"/>
                </a:cubicBezTo>
                <a:cubicBezTo>
                  <a:pt x="6122931" y="915443"/>
                  <a:pt x="6139566" y="901294"/>
                  <a:pt x="6146448" y="903260"/>
                </a:cubicBezTo>
                <a:cubicBezTo>
                  <a:pt x="6143809" y="918539"/>
                  <a:pt x="6137083" y="932080"/>
                  <a:pt x="6142839" y="948040"/>
                </a:cubicBezTo>
                <a:cubicBezTo>
                  <a:pt x="6146472" y="955376"/>
                  <a:pt x="6143834" y="970656"/>
                  <a:pt x="6158051" y="968990"/>
                </a:cubicBezTo>
                <a:cubicBezTo>
                  <a:pt x="6170759" y="968608"/>
                  <a:pt x="6188003" y="964370"/>
                  <a:pt x="6190644" y="949090"/>
                </a:cubicBezTo>
                <a:cubicBezTo>
                  <a:pt x="6192224" y="929498"/>
                  <a:pt x="6206509" y="909525"/>
                  <a:pt x="6204614" y="898104"/>
                </a:cubicBezTo>
                <a:cubicBezTo>
                  <a:pt x="6195899" y="866412"/>
                  <a:pt x="6213435" y="841069"/>
                  <a:pt x="6211605" y="811342"/>
                </a:cubicBezTo>
                <a:cubicBezTo>
                  <a:pt x="6208942" y="774506"/>
                  <a:pt x="6229954" y="740993"/>
                  <a:pt x="6227289" y="704157"/>
                </a:cubicBezTo>
                <a:cubicBezTo>
                  <a:pt x="6227739" y="698558"/>
                  <a:pt x="6233788" y="693414"/>
                  <a:pt x="6238325" y="689555"/>
                </a:cubicBezTo>
                <a:cubicBezTo>
                  <a:pt x="6244598" y="681611"/>
                  <a:pt x="6256470" y="674121"/>
                  <a:pt x="6238843" y="665651"/>
                </a:cubicBezTo>
                <a:cubicBezTo>
                  <a:pt x="6233471" y="662401"/>
                  <a:pt x="6235435" y="655517"/>
                  <a:pt x="6237171" y="651433"/>
                </a:cubicBezTo>
                <a:cubicBezTo>
                  <a:pt x="6260983" y="618145"/>
                  <a:pt x="6248635" y="579115"/>
                  <a:pt x="6258452" y="544698"/>
                </a:cubicBezTo>
                <a:cubicBezTo>
                  <a:pt x="6270909" y="494999"/>
                  <a:pt x="6257117" y="438951"/>
                  <a:pt x="6283568" y="390386"/>
                </a:cubicBezTo>
                <a:cubicBezTo>
                  <a:pt x="6288329" y="383727"/>
                  <a:pt x="6289007" y="375331"/>
                  <a:pt x="6291194" y="365648"/>
                </a:cubicBezTo>
                <a:cubicBezTo>
                  <a:pt x="6302390" y="366554"/>
                  <a:pt x="6308823" y="374118"/>
                  <a:pt x="6321530" y="373736"/>
                </a:cubicBezTo>
                <a:cubicBezTo>
                  <a:pt x="6342858" y="371236"/>
                  <a:pt x="6365180" y="391351"/>
                  <a:pt x="6367461" y="415483"/>
                </a:cubicBezTo>
                <a:cubicBezTo>
                  <a:pt x="6367395" y="433787"/>
                  <a:pt x="6360217" y="452926"/>
                  <a:pt x="6374370" y="469564"/>
                </a:cubicBezTo>
                <a:cubicBezTo>
                  <a:pt x="6379516" y="475614"/>
                  <a:pt x="6371955" y="482045"/>
                  <a:pt x="6368705" y="487416"/>
                </a:cubicBezTo>
                <a:cubicBezTo>
                  <a:pt x="6356383" y="500504"/>
                  <a:pt x="6355029" y="517296"/>
                  <a:pt x="6353675" y="534090"/>
                </a:cubicBezTo>
                <a:cubicBezTo>
                  <a:pt x="6352548" y="548084"/>
                  <a:pt x="6353382" y="555194"/>
                  <a:pt x="6368888" y="555039"/>
                </a:cubicBezTo>
                <a:cubicBezTo>
                  <a:pt x="6374485" y="555493"/>
                  <a:pt x="6379858" y="558743"/>
                  <a:pt x="6379407" y="564341"/>
                </a:cubicBezTo>
                <a:cubicBezTo>
                  <a:pt x="6380017" y="574250"/>
                  <a:pt x="6371620" y="573570"/>
                  <a:pt x="6366022" y="573118"/>
                </a:cubicBezTo>
                <a:cubicBezTo>
                  <a:pt x="6346206" y="574332"/>
                  <a:pt x="6345303" y="585527"/>
                  <a:pt x="6349774" y="599974"/>
                </a:cubicBezTo>
                <a:cubicBezTo>
                  <a:pt x="6359322" y="638776"/>
                  <a:pt x="6366070" y="677352"/>
                  <a:pt x="6362912" y="716534"/>
                </a:cubicBezTo>
                <a:cubicBezTo>
                  <a:pt x="6362845" y="734840"/>
                  <a:pt x="6387358" y="745272"/>
                  <a:pt x="6374358" y="766757"/>
                </a:cubicBezTo>
                <a:cubicBezTo>
                  <a:pt x="6372845" y="768043"/>
                  <a:pt x="6381016" y="771521"/>
                  <a:pt x="6383814" y="771748"/>
                </a:cubicBezTo>
                <a:cubicBezTo>
                  <a:pt x="6395010" y="772653"/>
                  <a:pt x="6401058" y="767510"/>
                  <a:pt x="6404533" y="759339"/>
                </a:cubicBezTo>
                <a:cubicBezTo>
                  <a:pt x="6407784" y="753968"/>
                  <a:pt x="6412771" y="744512"/>
                  <a:pt x="6403088" y="742319"/>
                </a:cubicBezTo>
                <a:cubicBezTo>
                  <a:pt x="6389546" y="735591"/>
                  <a:pt x="6394534" y="726136"/>
                  <a:pt x="6395437" y="714940"/>
                </a:cubicBezTo>
                <a:cubicBezTo>
                  <a:pt x="6402455" y="680295"/>
                  <a:pt x="6419155" y="647842"/>
                  <a:pt x="6413692" y="610777"/>
                </a:cubicBezTo>
                <a:cubicBezTo>
                  <a:pt x="6411795" y="599357"/>
                  <a:pt x="6420418" y="597238"/>
                  <a:pt x="6427752" y="593604"/>
                </a:cubicBezTo>
                <a:cubicBezTo>
                  <a:pt x="6444995" y="589365"/>
                  <a:pt x="6448697" y="578396"/>
                  <a:pt x="6447253" y="561378"/>
                </a:cubicBezTo>
                <a:cubicBezTo>
                  <a:pt x="6445198" y="534450"/>
                  <a:pt x="6455782" y="525447"/>
                  <a:pt x="6483318" y="533308"/>
                </a:cubicBezTo>
                <a:cubicBezTo>
                  <a:pt x="6495799" y="535726"/>
                  <a:pt x="6492165" y="528389"/>
                  <a:pt x="6493904" y="524305"/>
                </a:cubicBezTo>
                <a:cubicBezTo>
                  <a:pt x="6498733" y="499341"/>
                  <a:pt x="6503561" y="474379"/>
                  <a:pt x="6505592" y="449191"/>
                </a:cubicBezTo>
                <a:cubicBezTo>
                  <a:pt x="6511165" y="397525"/>
                  <a:pt x="6525134" y="346542"/>
                  <a:pt x="6522310" y="294199"/>
                </a:cubicBezTo>
                <a:cubicBezTo>
                  <a:pt x="6518134" y="258647"/>
                  <a:pt x="6532261" y="223169"/>
                  <a:pt x="6540792" y="187238"/>
                </a:cubicBezTo>
                <a:cubicBezTo>
                  <a:pt x="6543206" y="174756"/>
                  <a:pt x="6543657" y="169158"/>
                  <a:pt x="6537450" y="158796"/>
                </a:cubicBezTo>
                <a:cubicBezTo>
                  <a:pt x="6532757" y="147149"/>
                  <a:pt x="6517317" y="128998"/>
                  <a:pt x="6547267" y="124378"/>
                </a:cubicBezTo>
                <a:cubicBezTo>
                  <a:pt x="6554377" y="123544"/>
                  <a:pt x="6556566" y="113863"/>
                  <a:pt x="6551193" y="110611"/>
                </a:cubicBezTo>
                <a:cubicBezTo>
                  <a:pt x="6525621" y="95867"/>
                  <a:pt x="6539907" y="75894"/>
                  <a:pt x="6539975" y="57589"/>
                </a:cubicBezTo>
                <a:cubicBezTo>
                  <a:pt x="6541104" y="43595"/>
                  <a:pt x="6543517" y="31114"/>
                  <a:pt x="6545933" y="18633"/>
                </a:cubicBezTo>
                <a:cubicBezTo>
                  <a:pt x="6549634" y="7664"/>
                  <a:pt x="6553639" y="1649"/>
                  <a:pt x="6558678" y="2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04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12FB268-1090-4189-84A1-4B8D18D6F53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76029" y="1125729"/>
            <a:ext cx="11534471" cy="5550679"/>
          </a:xfrm>
          <a:custGeom>
            <a:avLst/>
            <a:gdLst>
              <a:gd name="connsiteX0" fmla="*/ 1730756 w 11534471"/>
              <a:gd name="connsiteY0" fmla="*/ 600 h 5550679"/>
              <a:gd name="connsiteX1" fmla="*/ 1759365 w 11534471"/>
              <a:gd name="connsiteY1" fmla="*/ 5298 h 5550679"/>
              <a:gd name="connsiteX2" fmla="*/ 1793156 w 11534471"/>
              <a:gd name="connsiteY2" fmla="*/ 19552 h 5550679"/>
              <a:gd name="connsiteX3" fmla="*/ 1816407 w 11534471"/>
              <a:gd name="connsiteY3" fmla="*/ 50667 h 5550679"/>
              <a:gd name="connsiteX4" fmla="*/ 1807767 w 11534471"/>
              <a:gd name="connsiteY4" fmla="*/ 75063 h 5550679"/>
              <a:gd name="connsiteX5" fmla="*/ 1816938 w 11534471"/>
              <a:gd name="connsiteY5" fmla="*/ 94326 h 5550679"/>
              <a:gd name="connsiteX6" fmla="*/ 1877638 w 11534471"/>
              <a:gd name="connsiteY6" fmla="*/ 90655 h 5550679"/>
              <a:gd name="connsiteX7" fmla="*/ 1891979 w 11534471"/>
              <a:gd name="connsiteY7" fmla="*/ 88870 h 5550679"/>
              <a:gd name="connsiteX8" fmla="*/ 1893750 w 11534471"/>
              <a:gd name="connsiteY8" fmla="*/ 103225 h 5550679"/>
              <a:gd name="connsiteX9" fmla="*/ 1890150 w 11534471"/>
              <a:gd name="connsiteY9" fmla="*/ 113390 h 5550679"/>
              <a:gd name="connsiteX10" fmla="*/ 1903380 w 11534471"/>
              <a:gd name="connsiteY10" fmla="*/ 134091 h 5550679"/>
              <a:gd name="connsiteX11" fmla="*/ 1924141 w 11534471"/>
              <a:gd name="connsiteY11" fmla="*/ 152884 h 5550679"/>
              <a:gd name="connsiteX12" fmla="*/ 1914191 w 11534471"/>
              <a:gd name="connsiteY12" fmla="*/ 174528 h 5550679"/>
              <a:gd name="connsiteX13" fmla="*/ 1890550 w 11534471"/>
              <a:gd name="connsiteY13" fmla="*/ 163867 h 5550679"/>
              <a:gd name="connsiteX14" fmla="*/ 1873590 w 11534471"/>
              <a:gd name="connsiteY14" fmla="*/ 160149 h 5550679"/>
              <a:gd name="connsiteX15" fmla="*/ 1869140 w 11534471"/>
              <a:gd name="connsiteY15" fmla="*/ 179165 h 5550679"/>
              <a:gd name="connsiteX16" fmla="*/ 1924932 w 11534471"/>
              <a:gd name="connsiteY16" fmla="*/ 182907 h 5550679"/>
              <a:gd name="connsiteX17" fmla="*/ 1976073 w 11534471"/>
              <a:gd name="connsiteY17" fmla="*/ 180427 h 5550679"/>
              <a:gd name="connsiteX18" fmla="*/ 2075487 w 11534471"/>
              <a:gd name="connsiteY18" fmla="*/ 254529 h 5550679"/>
              <a:gd name="connsiteX19" fmla="*/ 2074376 w 11534471"/>
              <a:gd name="connsiteY19" fmla="*/ 277016 h 5550679"/>
              <a:gd name="connsiteX20" fmla="*/ 2052707 w 11534471"/>
              <a:gd name="connsiteY20" fmla="*/ 305949 h 5550679"/>
              <a:gd name="connsiteX21" fmla="*/ 2061748 w 11534471"/>
              <a:gd name="connsiteY21" fmla="*/ 332030 h 5550679"/>
              <a:gd name="connsiteX22" fmla="*/ 2076808 w 11534471"/>
              <a:gd name="connsiteY22" fmla="*/ 328212 h 5550679"/>
              <a:gd name="connsiteX23" fmla="*/ 2124408 w 11534471"/>
              <a:gd name="connsiteY23" fmla="*/ 297022 h 5550679"/>
              <a:gd name="connsiteX24" fmla="*/ 2123558 w 11534471"/>
              <a:gd name="connsiteY24" fmla="*/ 305873 h 5550679"/>
              <a:gd name="connsiteX25" fmla="*/ 2143599 w 11534471"/>
              <a:gd name="connsiteY25" fmla="*/ 326698 h 5550679"/>
              <a:gd name="connsiteX26" fmla="*/ 2154339 w 11534471"/>
              <a:gd name="connsiteY26" fmla="*/ 335077 h 5550679"/>
              <a:gd name="connsiteX27" fmla="*/ 2180340 w 11534471"/>
              <a:gd name="connsiteY27" fmla="*/ 364878 h 5550679"/>
              <a:gd name="connsiteX28" fmla="*/ 2250212 w 11534471"/>
              <a:gd name="connsiteY28" fmla="*/ 380470 h 5550679"/>
              <a:gd name="connsiteX29" fmla="*/ 2265401 w 11534471"/>
              <a:gd name="connsiteY29" fmla="*/ 369834 h 5550679"/>
              <a:gd name="connsiteX30" fmla="*/ 2285632 w 11534471"/>
              <a:gd name="connsiteY30" fmla="*/ 344967 h 5550679"/>
              <a:gd name="connsiteX31" fmla="*/ 2239331 w 11534471"/>
              <a:gd name="connsiteY31" fmla="*/ 307978 h 5550679"/>
              <a:gd name="connsiteX32" fmla="*/ 2204748 w 11534471"/>
              <a:gd name="connsiteY32" fmla="*/ 263699 h 5550679"/>
              <a:gd name="connsiteX33" fmla="*/ 2265391 w 11534471"/>
              <a:gd name="connsiteY33" fmla="*/ 298903 h 5550679"/>
              <a:gd name="connsiteX34" fmla="*/ 2319022 w 11534471"/>
              <a:gd name="connsiteY34" fmla="*/ 308744 h 5550679"/>
              <a:gd name="connsiteX35" fmla="*/ 2344693 w 11534471"/>
              <a:gd name="connsiteY35" fmla="*/ 320123 h 5550679"/>
              <a:gd name="connsiteX36" fmla="*/ 2344563 w 11534471"/>
              <a:gd name="connsiteY36" fmla="*/ 326941 h 5550679"/>
              <a:gd name="connsiteX37" fmla="*/ 2436376 w 11534471"/>
              <a:gd name="connsiteY37" fmla="*/ 370896 h 5550679"/>
              <a:gd name="connsiteX38" fmla="*/ 2505458 w 11534471"/>
              <a:gd name="connsiteY38" fmla="*/ 356465 h 5550679"/>
              <a:gd name="connsiteX39" fmla="*/ 2567409 w 11534471"/>
              <a:gd name="connsiteY39" fmla="*/ 394421 h 5550679"/>
              <a:gd name="connsiteX40" fmla="*/ 2640563 w 11534471"/>
              <a:gd name="connsiteY40" fmla="*/ 452359 h 5550679"/>
              <a:gd name="connsiteX41" fmla="*/ 2697014 w 11534471"/>
              <a:gd name="connsiteY41" fmla="*/ 492943 h 5550679"/>
              <a:gd name="connsiteX42" fmla="*/ 2742135 w 11534471"/>
              <a:gd name="connsiteY42" fmla="*/ 520362 h 5550679"/>
              <a:gd name="connsiteX43" fmla="*/ 2776977 w 11534471"/>
              <a:gd name="connsiteY43" fmla="*/ 551006 h 5550679"/>
              <a:gd name="connsiteX44" fmla="*/ 2772999 w 11534471"/>
              <a:gd name="connsiteY44" fmla="*/ 652555 h 5550679"/>
              <a:gd name="connsiteX45" fmla="*/ 2777980 w 11534471"/>
              <a:gd name="connsiteY45" fmla="*/ 677199 h 5550679"/>
              <a:gd name="connsiteX46" fmla="*/ 2803910 w 11534471"/>
              <a:gd name="connsiteY46" fmla="*/ 674942 h 5550679"/>
              <a:gd name="connsiteX47" fmla="*/ 2821849 w 11534471"/>
              <a:gd name="connsiteY47" fmla="*/ 662992 h 5550679"/>
              <a:gd name="connsiteX48" fmla="*/ 2891391 w 11534471"/>
              <a:gd name="connsiteY48" fmla="*/ 660163 h 5550679"/>
              <a:gd name="connsiteX49" fmla="*/ 2908422 w 11534471"/>
              <a:gd name="connsiteY49" fmla="*/ 695939 h 5550679"/>
              <a:gd name="connsiteX50" fmla="*/ 2961003 w 11534471"/>
              <a:gd name="connsiteY50" fmla="*/ 689392 h 5550679"/>
              <a:gd name="connsiteX51" fmla="*/ 3027275 w 11534471"/>
              <a:gd name="connsiteY51" fmla="*/ 715150 h 5550679"/>
              <a:gd name="connsiteX52" fmla="*/ 3137299 w 11534471"/>
              <a:gd name="connsiteY52" fmla="*/ 804450 h 5550679"/>
              <a:gd name="connsiteX53" fmla="*/ 3154719 w 11534471"/>
              <a:gd name="connsiteY53" fmla="*/ 819770 h 5550679"/>
              <a:gd name="connsiteX54" fmla="*/ 3205601 w 11534471"/>
              <a:gd name="connsiteY54" fmla="*/ 830926 h 5550679"/>
              <a:gd name="connsiteX55" fmla="*/ 3222692 w 11534471"/>
              <a:gd name="connsiteY55" fmla="*/ 827827 h 5550679"/>
              <a:gd name="connsiteX56" fmla="*/ 3244432 w 11534471"/>
              <a:gd name="connsiteY56" fmla="*/ 830951 h 5550679"/>
              <a:gd name="connsiteX57" fmla="*/ 3264343 w 11534471"/>
              <a:gd name="connsiteY57" fmla="*/ 858593 h 5550679"/>
              <a:gd name="connsiteX58" fmla="*/ 3277314 w 11534471"/>
              <a:gd name="connsiteY58" fmla="*/ 892931 h 5550679"/>
              <a:gd name="connsiteX59" fmla="*/ 3299384 w 11534471"/>
              <a:gd name="connsiteY59" fmla="*/ 914475 h 5550679"/>
              <a:gd name="connsiteX60" fmla="*/ 3332916 w 11534471"/>
              <a:gd name="connsiteY60" fmla="*/ 942365 h 5550679"/>
              <a:gd name="connsiteX61" fmla="*/ 3351186 w 11534471"/>
              <a:gd name="connsiteY61" fmla="*/ 948836 h 5550679"/>
              <a:gd name="connsiteX62" fmla="*/ 3434289 w 11534471"/>
              <a:gd name="connsiteY62" fmla="*/ 985130 h 5550679"/>
              <a:gd name="connsiteX63" fmla="*/ 3470369 w 11534471"/>
              <a:gd name="connsiteY63" fmla="*/ 986468 h 5550679"/>
              <a:gd name="connsiteX64" fmla="*/ 3456678 w 11534471"/>
              <a:gd name="connsiteY64" fmla="*/ 954164 h 5550679"/>
              <a:gd name="connsiteX65" fmla="*/ 3452029 w 11534471"/>
              <a:gd name="connsiteY65" fmla="*/ 947941 h 5550679"/>
              <a:gd name="connsiteX66" fmla="*/ 3468517 w 11534471"/>
              <a:gd name="connsiteY66" fmla="*/ 869125 h 5550679"/>
              <a:gd name="connsiteX67" fmla="*/ 3485289 w 11534471"/>
              <a:gd name="connsiteY67" fmla="*/ 918536 h 5550679"/>
              <a:gd name="connsiteX68" fmla="*/ 3537609 w 11534471"/>
              <a:gd name="connsiteY68" fmla="*/ 925625 h 5550679"/>
              <a:gd name="connsiteX69" fmla="*/ 3544880 w 11534471"/>
              <a:gd name="connsiteY69" fmla="*/ 937352 h 5550679"/>
              <a:gd name="connsiteX70" fmla="*/ 3536500 w 11534471"/>
              <a:gd name="connsiteY70" fmla="*/ 948112 h 5550679"/>
              <a:gd name="connsiteX71" fmla="*/ 3530020 w 11534471"/>
              <a:gd name="connsiteY71" fmla="*/ 966409 h 5550679"/>
              <a:gd name="connsiteX72" fmla="*/ 3542920 w 11534471"/>
              <a:gd name="connsiteY72" fmla="*/ 968690 h 5550679"/>
              <a:gd name="connsiteX73" fmla="*/ 3554842 w 11534471"/>
              <a:gd name="connsiteY73" fmla="*/ 986639 h 5550679"/>
              <a:gd name="connsiteX74" fmla="*/ 3552551 w 11534471"/>
              <a:gd name="connsiteY74" fmla="*/ 999556 h 5550679"/>
              <a:gd name="connsiteX75" fmla="*/ 3666754 w 11534471"/>
              <a:gd name="connsiteY75" fmla="*/ 1012545 h 5550679"/>
              <a:gd name="connsiteX76" fmla="*/ 3670094 w 11534471"/>
              <a:gd name="connsiteY76" fmla="*/ 1016016 h 5550679"/>
              <a:gd name="connsiteX77" fmla="*/ 3794718 w 11534471"/>
              <a:gd name="connsiteY77" fmla="*/ 1089894 h 5550679"/>
              <a:gd name="connsiteX78" fmla="*/ 3821440 w 11534471"/>
              <a:gd name="connsiteY78" fmla="*/ 1117661 h 5550679"/>
              <a:gd name="connsiteX79" fmla="*/ 3849341 w 11534471"/>
              <a:gd name="connsiteY79" fmla="*/ 1154997 h 5550679"/>
              <a:gd name="connsiteX80" fmla="*/ 3922883 w 11534471"/>
              <a:gd name="connsiteY80" fmla="*/ 1192482 h 5550679"/>
              <a:gd name="connsiteX81" fmla="*/ 3951233 w 11534471"/>
              <a:gd name="connsiteY81" fmla="*/ 1170490 h 5550679"/>
              <a:gd name="connsiteX82" fmla="*/ 3954963 w 11534471"/>
              <a:gd name="connsiteY82" fmla="*/ 1153507 h 5550679"/>
              <a:gd name="connsiteX83" fmla="*/ 3974603 w 11534471"/>
              <a:gd name="connsiteY83" fmla="*/ 1123855 h 5550679"/>
              <a:gd name="connsiteX84" fmla="*/ 3986453 w 11534471"/>
              <a:gd name="connsiteY84" fmla="*/ 1109748 h 5550679"/>
              <a:gd name="connsiteX85" fmla="*/ 3996344 w 11534471"/>
              <a:gd name="connsiteY85" fmla="*/ 1126979 h 5550679"/>
              <a:gd name="connsiteX86" fmla="*/ 3998774 w 11534471"/>
              <a:gd name="connsiteY86" fmla="*/ 1178175 h 5550679"/>
              <a:gd name="connsiteX87" fmla="*/ 4059357 w 11534471"/>
              <a:gd name="connsiteY87" fmla="*/ 1252254 h 5550679"/>
              <a:gd name="connsiteX88" fmla="*/ 4114888 w 11534471"/>
              <a:gd name="connsiteY88" fmla="*/ 1269631 h 5550679"/>
              <a:gd name="connsiteX89" fmla="*/ 4145411 w 11534471"/>
              <a:gd name="connsiteY89" fmla="*/ 1312473 h 5550679"/>
              <a:gd name="connsiteX90" fmla="*/ 4147180 w 11534471"/>
              <a:gd name="connsiteY90" fmla="*/ 1326827 h 5550679"/>
              <a:gd name="connsiteX91" fmla="*/ 4190130 w 11534471"/>
              <a:gd name="connsiteY91" fmla="*/ 1289415 h 5550679"/>
              <a:gd name="connsiteX92" fmla="*/ 4212461 w 11534471"/>
              <a:gd name="connsiteY92" fmla="*/ 1297322 h 5550679"/>
              <a:gd name="connsiteX93" fmla="*/ 4244092 w 11534471"/>
              <a:gd name="connsiteY93" fmla="*/ 1317677 h 5550679"/>
              <a:gd name="connsiteX94" fmla="*/ 4295693 w 11534471"/>
              <a:gd name="connsiteY94" fmla="*/ 1326798 h 5550679"/>
              <a:gd name="connsiteX95" fmla="*/ 4360726 w 11534471"/>
              <a:gd name="connsiteY95" fmla="*/ 1381861 h 5550679"/>
              <a:gd name="connsiteX96" fmla="*/ 4416387 w 11534471"/>
              <a:gd name="connsiteY96" fmla="*/ 1392422 h 5550679"/>
              <a:gd name="connsiteX97" fmla="*/ 4471069 w 11534471"/>
              <a:gd name="connsiteY97" fmla="*/ 1418650 h 5550679"/>
              <a:gd name="connsiteX98" fmla="*/ 4502829 w 11534471"/>
              <a:gd name="connsiteY98" fmla="*/ 1432187 h 5550679"/>
              <a:gd name="connsiteX99" fmla="*/ 4507610 w 11534471"/>
              <a:gd name="connsiteY99" fmla="*/ 1431592 h 5550679"/>
              <a:gd name="connsiteX100" fmla="*/ 4528501 w 11534471"/>
              <a:gd name="connsiteY100" fmla="*/ 1443565 h 5550679"/>
              <a:gd name="connsiteX101" fmla="*/ 4528111 w 11534471"/>
              <a:gd name="connsiteY101" fmla="*/ 1464019 h 5550679"/>
              <a:gd name="connsiteX102" fmla="*/ 4562102 w 11534471"/>
              <a:gd name="connsiteY102" fmla="*/ 1503513 h 5550679"/>
              <a:gd name="connsiteX103" fmla="*/ 4674405 w 11534471"/>
              <a:gd name="connsiteY103" fmla="*/ 1508965 h 5550679"/>
              <a:gd name="connsiteX104" fmla="*/ 4695886 w 11534471"/>
              <a:gd name="connsiteY104" fmla="*/ 1525724 h 5550679"/>
              <a:gd name="connsiteX105" fmla="*/ 4713307 w 11534471"/>
              <a:gd name="connsiteY105" fmla="*/ 1541045 h 5550679"/>
              <a:gd name="connsiteX106" fmla="*/ 4766219 w 11534471"/>
              <a:gd name="connsiteY106" fmla="*/ 1552919 h 5550679"/>
              <a:gd name="connsiteX107" fmla="*/ 4820369 w 11534471"/>
              <a:gd name="connsiteY107" fmla="*/ 1535489 h 5550679"/>
              <a:gd name="connsiteX108" fmla="*/ 4845708 w 11534471"/>
              <a:gd name="connsiteY108" fmla="*/ 1528447 h 5550679"/>
              <a:gd name="connsiteX109" fmla="*/ 4888340 w 11534471"/>
              <a:gd name="connsiteY109" fmla="*/ 1543544 h 5550679"/>
              <a:gd name="connsiteX110" fmla="*/ 4916360 w 11534471"/>
              <a:gd name="connsiteY110" fmla="*/ 1503132 h 5550679"/>
              <a:gd name="connsiteX111" fmla="*/ 4914141 w 11534471"/>
              <a:gd name="connsiteY111" fmla="*/ 1548106 h 5550679"/>
              <a:gd name="connsiteX112" fmla="*/ 4846830 w 11534471"/>
              <a:gd name="connsiteY112" fmla="*/ 1576892 h 5550679"/>
              <a:gd name="connsiteX113" fmla="*/ 4925541 w 11534471"/>
              <a:gd name="connsiteY113" fmla="*/ 1593327 h 5550679"/>
              <a:gd name="connsiteX114" fmla="*/ 4946952 w 11534471"/>
              <a:gd name="connsiteY114" fmla="*/ 1578030 h 5550679"/>
              <a:gd name="connsiteX115" fmla="*/ 4999792 w 11534471"/>
              <a:gd name="connsiteY115" fmla="*/ 1557847 h 5550679"/>
              <a:gd name="connsiteX116" fmla="*/ 5015703 w 11534471"/>
              <a:gd name="connsiteY116" fmla="*/ 1545178 h 5550679"/>
              <a:gd name="connsiteX117" fmla="*/ 5044312 w 11534471"/>
              <a:gd name="connsiteY117" fmla="*/ 1509550 h 5550679"/>
              <a:gd name="connsiteX118" fmla="*/ 5044643 w 11534471"/>
              <a:gd name="connsiteY118" fmla="*/ 1527971 h 5550679"/>
              <a:gd name="connsiteX119" fmla="*/ 5084985 w 11534471"/>
              <a:gd name="connsiteY119" fmla="*/ 1555985 h 5550679"/>
              <a:gd name="connsiteX120" fmla="*/ 5147455 w 11534471"/>
              <a:gd name="connsiteY120" fmla="*/ 1566670 h 5550679"/>
              <a:gd name="connsiteX121" fmla="*/ 5188518 w 11534471"/>
              <a:gd name="connsiteY121" fmla="*/ 1592651 h 5550679"/>
              <a:gd name="connsiteX122" fmla="*/ 5302602 w 11534471"/>
              <a:gd name="connsiteY122" fmla="*/ 1683389 h 5550679"/>
              <a:gd name="connsiteX123" fmla="*/ 5301232 w 11534471"/>
              <a:gd name="connsiteY123" fmla="*/ 1719511 h 5550679"/>
              <a:gd name="connsiteX124" fmla="*/ 5260701 w 11534471"/>
              <a:gd name="connsiteY124" fmla="*/ 1737190 h 5550679"/>
              <a:gd name="connsiteX125" fmla="*/ 5209301 w 11534471"/>
              <a:gd name="connsiteY125" fmla="*/ 1753306 h 5550679"/>
              <a:gd name="connsiteX126" fmla="*/ 5413475 w 11534471"/>
              <a:gd name="connsiteY126" fmla="*/ 1763838 h 5550679"/>
              <a:gd name="connsiteX127" fmla="*/ 5437246 w 11534471"/>
              <a:gd name="connsiteY127" fmla="*/ 1767680 h 5550679"/>
              <a:gd name="connsiteX128" fmla="*/ 5442816 w 11534471"/>
              <a:gd name="connsiteY128" fmla="*/ 1797109 h 5550679"/>
              <a:gd name="connsiteX129" fmla="*/ 5428217 w 11534471"/>
              <a:gd name="connsiteY129" fmla="*/ 1812530 h 5550679"/>
              <a:gd name="connsiteX130" fmla="*/ 5377146 w 11534471"/>
              <a:gd name="connsiteY130" fmla="*/ 1847067 h 5550679"/>
              <a:gd name="connsiteX131" fmla="*/ 5370607 w 11534471"/>
              <a:gd name="connsiteY131" fmla="*/ 1904239 h 5550679"/>
              <a:gd name="connsiteX132" fmla="*/ 5416248 w 11534471"/>
              <a:gd name="connsiteY132" fmla="*/ 1904386 h 5550679"/>
              <a:gd name="connsiteX133" fmla="*/ 5434318 w 11534471"/>
              <a:gd name="connsiteY133" fmla="*/ 1885617 h 5550679"/>
              <a:gd name="connsiteX134" fmla="*/ 5520749 w 11534471"/>
              <a:gd name="connsiteY134" fmla="*/ 1854452 h 5550679"/>
              <a:gd name="connsiteX135" fmla="*/ 5579751 w 11534471"/>
              <a:gd name="connsiteY135" fmla="*/ 1868483 h 5550679"/>
              <a:gd name="connsiteX136" fmla="*/ 5709745 w 11534471"/>
              <a:gd name="connsiteY136" fmla="*/ 1946551 h 5550679"/>
              <a:gd name="connsiteX137" fmla="*/ 5748446 w 11534471"/>
              <a:gd name="connsiteY137" fmla="*/ 1953393 h 5550679"/>
              <a:gd name="connsiteX138" fmla="*/ 5813077 w 11534471"/>
              <a:gd name="connsiteY138" fmla="*/ 1957978 h 5550679"/>
              <a:gd name="connsiteX139" fmla="*/ 5867960 w 11534471"/>
              <a:gd name="connsiteY139" fmla="*/ 2009446 h 5550679"/>
              <a:gd name="connsiteX140" fmla="*/ 5911181 w 11534471"/>
              <a:gd name="connsiteY140" fmla="*/ 2029328 h 5550679"/>
              <a:gd name="connsiteX141" fmla="*/ 5947261 w 11534471"/>
              <a:gd name="connsiteY141" fmla="*/ 2030666 h 5550679"/>
              <a:gd name="connsiteX142" fmla="*/ 5969131 w 11534471"/>
              <a:gd name="connsiteY142" fmla="*/ 2026972 h 5550679"/>
              <a:gd name="connsiteX143" fmla="*/ 5968613 w 11534471"/>
              <a:gd name="connsiteY143" fmla="*/ 2054243 h 5550679"/>
              <a:gd name="connsiteX144" fmla="*/ 5945043 w 11534471"/>
              <a:gd name="connsiteY144" fmla="*/ 2075640 h 5550679"/>
              <a:gd name="connsiteX145" fmla="*/ 5966204 w 11534471"/>
              <a:gd name="connsiteY145" fmla="*/ 2144909 h 5550679"/>
              <a:gd name="connsiteX146" fmla="*/ 5992724 w 11534471"/>
              <a:gd name="connsiteY146" fmla="*/ 2147438 h 5550679"/>
              <a:gd name="connsiteX147" fmla="*/ 6014336 w 11534471"/>
              <a:gd name="connsiteY147" fmla="*/ 2157379 h 5550679"/>
              <a:gd name="connsiteX148" fmla="*/ 6113548 w 11534471"/>
              <a:gd name="connsiteY148" fmla="*/ 2206242 h 5550679"/>
              <a:gd name="connsiteX149" fmla="*/ 6122519 w 11534471"/>
              <a:gd name="connsiteY149" fmla="*/ 2200268 h 5550679"/>
              <a:gd name="connsiteX150" fmla="*/ 6121598 w 11534471"/>
              <a:gd name="connsiteY150" fmla="*/ 2177061 h 5550679"/>
              <a:gd name="connsiteX151" fmla="*/ 6112038 w 11534471"/>
              <a:gd name="connsiteY151" fmla="*/ 2178251 h 5550679"/>
              <a:gd name="connsiteX152" fmla="*/ 6059846 w 11534471"/>
              <a:gd name="connsiteY152" fmla="*/ 2164344 h 5550679"/>
              <a:gd name="connsiteX153" fmla="*/ 6058265 w 11534471"/>
              <a:gd name="connsiteY153" fmla="*/ 2104297 h 5550679"/>
              <a:gd name="connsiteX154" fmla="*/ 6075946 w 11534471"/>
              <a:gd name="connsiteY154" fmla="*/ 2105982 h 5550679"/>
              <a:gd name="connsiteX155" fmla="*/ 6114646 w 11534471"/>
              <a:gd name="connsiteY155" fmla="*/ 2112825 h 5550679"/>
              <a:gd name="connsiteX156" fmla="*/ 6196829 w 11534471"/>
              <a:gd name="connsiteY156" fmla="*/ 2125913 h 5550679"/>
              <a:gd name="connsiteX157" fmla="*/ 6228459 w 11534471"/>
              <a:gd name="connsiteY157" fmla="*/ 2146267 h 5550679"/>
              <a:gd name="connsiteX158" fmla="*/ 6266051 w 11534471"/>
              <a:gd name="connsiteY158" fmla="*/ 2175595 h 5550679"/>
              <a:gd name="connsiteX159" fmla="*/ 6293032 w 11534471"/>
              <a:gd name="connsiteY159" fmla="*/ 2189726 h 5550679"/>
              <a:gd name="connsiteX160" fmla="*/ 6325643 w 11534471"/>
              <a:gd name="connsiteY160" fmla="*/ 2194411 h 5550679"/>
              <a:gd name="connsiteX161" fmla="*/ 6330363 w 11534471"/>
              <a:gd name="connsiteY161" fmla="*/ 2232691 h 5550679"/>
              <a:gd name="connsiteX162" fmla="*/ 6422755 w 11534471"/>
              <a:gd name="connsiteY162" fmla="*/ 2210499 h 5550679"/>
              <a:gd name="connsiteX163" fmla="*/ 6408875 w 11534471"/>
              <a:gd name="connsiteY163" fmla="*/ 2223887 h 5550679"/>
              <a:gd name="connsiteX164" fmla="*/ 6422176 w 11534471"/>
              <a:gd name="connsiteY164" fmla="*/ 2276645 h 5550679"/>
              <a:gd name="connsiteX165" fmla="*/ 6487138 w 11534471"/>
              <a:gd name="connsiteY165" fmla="*/ 2299651 h 5550679"/>
              <a:gd name="connsiteX166" fmla="*/ 6568871 w 11534471"/>
              <a:gd name="connsiteY166" fmla="*/ 2372068 h 5550679"/>
              <a:gd name="connsiteX167" fmla="*/ 6613792 w 11534471"/>
              <a:gd name="connsiteY167" fmla="*/ 2374249 h 5550679"/>
              <a:gd name="connsiteX168" fmla="*/ 6670563 w 11534471"/>
              <a:gd name="connsiteY168" fmla="*/ 2362322 h 5550679"/>
              <a:gd name="connsiteX169" fmla="*/ 6719875 w 11534471"/>
              <a:gd name="connsiteY169" fmla="*/ 2384362 h 5550679"/>
              <a:gd name="connsiteX170" fmla="*/ 6741225 w 11534471"/>
              <a:gd name="connsiteY170" fmla="*/ 2407938 h 5550679"/>
              <a:gd name="connsiteX171" fmla="*/ 6747906 w 11534471"/>
              <a:gd name="connsiteY171" fmla="*/ 2414880 h 5550679"/>
              <a:gd name="connsiteX172" fmla="*/ 6831398 w 11534471"/>
              <a:gd name="connsiteY172" fmla="*/ 2430720 h 5550679"/>
              <a:gd name="connsiteX173" fmla="*/ 6909650 w 11534471"/>
              <a:gd name="connsiteY173" fmla="*/ 2435553 h 5550679"/>
              <a:gd name="connsiteX174" fmla="*/ 6928510 w 11534471"/>
              <a:gd name="connsiteY174" fmla="*/ 2446808 h 5550679"/>
              <a:gd name="connsiteX175" fmla="*/ 6956801 w 11534471"/>
              <a:gd name="connsiteY175" fmla="*/ 2463691 h 5550679"/>
              <a:gd name="connsiteX176" fmla="*/ 7065044 w 11534471"/>
              <a:gd name="connsiteY176" fmla="*/ 2467705 h 5550679"/>
              <a:gd name="connsiteX177" fmla="*/ 7102765 w 11534471"/>
              <a:gd name="connsiteY177" fmla="*/ 2490215 h 5550679"/>
              <a:gd name="connsiteX178" fmla="*/ 7115865 w 11534471"/>
              <a:gd name="connsiteY178" fmla="*/ 2517735 h 5550679"/>
              <a:gd name="connsiteX179" fmla="*/ 7122876 w 11534471"/>
              <a:gd name="connsiteY179" fmla="*/ 2543098 h 5550679"/>
              <a:gd name="connsiteX180" fmla="*/ 7196289 w 11534471"/>
              <a:gd name="connsiteY180" fmla="*/ 2587400 h 5550679"/>
              <a:gd name="connsiteX181" fmla="*/ 7227389 w 11534471"/>
              <a:gd name="connsiteY181" fmla="*/ 2564095 h 5550679"/>
              <a:gd name="connsiteX182" fmla="*/ 7249778 w 11534471"/>
              <a:gd name="connsiteY182" fmla="*/ 2533128 h 5550679"/>
              <a:gd name="connsiteX183" fmla="*/ 7258429 w 11534471"/>
              <a:gd name="connsiteY183" fmla="*/ 2579663 h 5550679"/>
              <a:gd name="connsiteX184" fmla="*/ 7285811 w 11534471"/>
              <a:gd name="connsiteY184" fmla="*/ 2644272 h 5550679"/>
              <a:gd name="connsiteX185" fmla="*/ 7358102 w 11534471"/>
              <a:gd name="connsiteY185" fmla="*/ 2640129 h 5550679"/>
              <a:gd name="connsiteX186" fmla="*/ 7393464 w 11534471"/>
              <a:gd name="connsiteY186" fmla="*/ 2643501 h 5550679"/>
              <a:gd name="connsiteX187" fmla="*/ 7437015 w 11534471"/>
              <a:gd name="connsiteY187" fmla="*/ 2681804 h 5550679"/>
              <a:gd name="connsiteX188" fmla="*/ 7453846 w 11534471"/>
              <a:gd name="connsiteY188" fmla="*/ 2692340 h 5550679"/>
              <a:gd name="connsiteX189" fmla="*/ 7498637 w 11534471"/>
              <a:gd name="connsiteY189" fmla="*/ 2701339 h 5550679"/>
              <a:gd name="connsiteX190" fmla="*/ 7477357 w 11534471"/>
              <a:gd name="connsiteY190" fmla="*/ 2709819 h 5550679"/>
              <a:gd name="connsiteX191" fmla="*/ 7469307 w 11534471"/>
              <a:gd name="connsiteY191" fmla="*/ 2739000 h 5550679"/>
              <a:gd name="connsiteX192" fmla="*/ 7495108 w 11534471"/>
              <a:gd name="connsiteY192" fmla="*/ 2743560 h 5550679"/>
              <a:gd name="connsiteX193" fmla="*/ 7576039 w 11534471"/>
              <a:gd name="connsiteY193" fmla="*/ 2715023 h 5550679"/>
              <a:gd name="connsiteX194" fmla="*/ 7628950 w 11534471"/>
              <a:gd name="connsiteY194" fmla="*/ 2726896 h 5550679"/>
              <a:gd name="connsiteX195" fmla="*/ 7682321 w 11534471"/>
              <a:gd name="connsiteY195" fmla="*/ 2750373 h 5550679"/>
              <a:gd name="connsiteX196" fmla="*/ 7737593 w 11534471"/>
              <a:gd name="connsiteY196" fmla="*/ 2781388 h 5550679"/>
              <a:gd name="connsiteX197" fmla="*/ 7781665 w 11534471"/>
              <a:gd name="connsiteY197" fmla="*/ 2792419 h 5550679"/>
              <a:gd name="connsiteX198" fmla="*/ 7831696 w 11534471"/>
              <a:gd name="connsiteY198" fmla="*/ 2812426 h 5550679"/>
              <a:gd name="connsiteX199" fmla="*/ 7840867 w 11534471"/>
              <a:gd name="connsiteY199" fmla="*/ 2831690 h 5550679"/>
              <a:gd name="connsiteX200" fmla="*/ 7891228 w 11534471"/>
              <a:gd name="connsiteY200" fmla="*/ 2870116 h 5550679"/>
              <a:gd name="connsiteX201" fmla="*/ 7932479 w 11534471"/>
              <a:gd name="connsiteY201" fmla="*/ 2850406 h 5550679"/>
              <a:gd name="connsiteX202" fmla="*/ 7988530 w 11534471"/>
              <a:gd name="connsiteY202" fmla="*/ 2840511 h 5550679"/>
              <a:gd name="connsiteX203" fmla="*/ 8069992 w 11534471"/>
              <a:gd name="connsiteY203" fmla="*/ 2855633 h 5550679"/>
              <a:gd name="connsiteX204" fmla="*/ 8091732 w 11534471"/>
              <a:gd name="connsiteY204" fmla="*/ 2858756 h 5550679"/>
              <a:gd name="connsiteX205" fmla="*/ 8203256 w 11534471"/>
              <a:gd name="connsiteY205" fmla="*/ 2905116 h 5550679"/>
              <a:gd name="connsiteX206" fmla="*/ 8162465 w 11534471"/>
              <a:gd name="connsiteY206" fmla="*/ 2936430 h 5550679"/>
              <a:gd name="connsiteX207" fmla="*/ 8147866 w 11534471"/>
              <a:gd name="connsiteY207" fmla="*/ 2951851 h 5550679"/>
              <a:gd name="connsiteX208" fmla="*/ 8138636 w 11534471"/>
              <a:gd name="connsiteY208" fmla="*/ 2971462 h 5550679"/>
              <a:gd name="connsiteX209" fmla="*/ 8159656 w 11534471"/>
              <a:gd name="connsiteY209" fmla="*/ 2976618 h 5550679"/>
              <a:gd name="connsiteX210" fmla="*/ 8190626 w 11534471"/>
              <a:gd name="connsiteY210" fmla="*/ 2960131 h 5550679"/>
              <a:gd name="connsiteX211" fmla="*/ 8205427 w 11534471"/>
              <a:gd name="connsiteY211" fmla="*/ 2969947 h 5550679"/>
              <a:gd name="connsiteX212" fmla="*/ 8209687 w 11534471"/>
              <a:gd name="connsiteY212" fmla="*/ 2996624 h 5550679"/>
              <a:gd name="connsiteX213" fmla="*/ 8232231 w 11534471"/>
              <a:gd name="connsiteY213" fmla="*/ 3017943 h 5550679"/>
              <a:gd name="connsiteX214" fmla="*/ 8246135 w 11534471"/>
              <a:gd name="connsiteY214" fmla="*/ 3024121 h 5550679"/>
              <a:gd name="connsiteX215" fmla="*/ 8278762 w 11534471"/>
              <a:gd name="connsiteY215" fmla="*/ 3021346 h 5550679"/>
              <a:gd name="connsiteX216" fmla="*/ 8370669 w 11534471"/>
              <a:gd name="connsiteY216" fmla="*/ 2959104 h 5550679"/>
              <a:gd name="connsiteX217" fmla="*/ 8418915 w 11534471"/>
              <a:gd name="connsiteY217" fmla="*/ 2930542 h 5550679"/>
              <a:gd name="connsiteX218" fmla="*/ 8444969 w 11534471"/>
              <a:gd name="connsiteY218" fmla="*/ 2928491 h 5550679"/>
              <a:gd name="connsiteX219" fmla="*/ 8494473 w 11534471"/>
              <a:gd name="connsiteY219" fmla="*/ 2908660 h 5550679"/>
              <a:gd name="connsiteX220" fmla="*/ 8516891 w 11534471"/>
              <a:gd name="connsiteY220" fmla="*/ 2909875 h 5550679"/>
              <a:gd name="connsiteX221" fmla="*/ 8542665 w 11534471"/>
              <a:gd name="connsiteY221" fmla="*/ 2913004 h 5550679"/>
              <a:gd name="connsiteX222" fmla="*/ 8571099 w 11534471"/>
              <a:gd name="connsiteY222" fmla="*/ 2898957 h 5550679"/>
              <a:gd name="connsiteX223" fmla="*/ 8574829 w 11534471"/>
              <a:gd name="connsiteY223" fmla="*/ 2893964 h 5550679"/>
              <a:gd name="connsiteX224" fmla="*/ 8580619 w 11534471"/>
              <a:gd name="connsiteY224" fmla="*/ 2850977 h 5550679"/>
              <a:gd name="connsiteX225" fmla="*/ 8603693 w 11534471"/>
              <a:gd name="connsiteY225" fmla="*/ 2840103 h 5550679"/>
              <a:gd name="connsiteX226" fmla="*/ 8611379 w 11534471"/>
              <a:gd name="connsiteY226" fmla="*/ 2857840 h 5550679"/>
              <a:gd name="connsiteX227" fmla="*/ 8606338 w 11534471"/>
              <a:gd name="connsiteY227" fmla="*/ 2887012 h 5550679"/>
              <a:gd name="connsiteX228" fmla="*/ 8640188 w 11534471"/>
              <a:gd name="connsiteY228" fmla="*/ 2836886 h 5550679"/>
              <a:gd name="connsiteX229" fmla="*/ 8683730 w 11534471"/>
              <a:gd name="connsiteY229" fmla="*/ 2799410 h 5550679"/>
              <a:gd name="connsiteX230" fmla="*/ 8695333 w 11534471"/>
              <a:gd name="connsiteY230" fmla="*/ 2808699 h 5550679"/>
              <a:gd name="connsiteX231" fmla="*/ 8681762 w 11534471"/>
              <a:gd name="connsiteY231" fmla="*/ 2835677 h 5550679"/>
              <a:gd name="connsiteX232" fmla="*/ 8664463 w 11534471"/>
              <a:gd name="connsiteY232" fmla="*/ 2867647 h 5550679"/>
              <a:gd name="connsiteX233" fmla="*/ 8716011 w 11534471"/>
              <a:gd name="connsiteY233" fmla="*/ 2873907 h 5550679"/>
              <a:gd name="connsiteX234" fmla="*/ 8678111 w 11534471"/>
              <a:gd name="connsiteY234" fmla="*/ 2903029 h 5550679"/>
              <a:gd name="connsiteX235" fmla="*/ 8654701 w 11534471"/>
              <a:gd name="connsiteY235" fmla="*/ 2951989 h 5550679"/>
              <a:gd name="connsiteX236" fmla="*/ 8664767 w 11534471"/>
              <a:gd name="connsiteY236" fmla="*/ 2957732 h 5550679"/>
              <a:gd name="connsiteX237" fmla="*/ 8686584 w 11534471"/>
              <a:gd name="connsiteY237" fmla="*/ 2938130 h 5550679"/>
              <a:gd name="connsiteX238" fmla="*/ 8732864 w 11534471"/>
              <a:gd name="connsiteY238" fmla="*/ 2945835 h 5550679"/>
              <a:gd name="connsiteX239" fmla="*/ 8736313 w 11534471"/>
              <a:gd name="connsiteY239" fmla="*/ 2946022 h 5550679"/>
              <a:gd name="connsiteX240" fmla="*/ 8805815 w 11534471"/>
              <a:gd name="connsiteY240" fmla="*/ 2908221 h 5550679"/>
              <a:gd name="connsiteX241" fmla="*/ 8913069 w 11534471"/>
              <a:gd name="connsiteY241" fmla="*/ 2875932 h 5550679"/>
              <a:gd name="connsiteX242" fmla="*/ 8897494 w 11534471"/>
              <a:gd name="connsiteY242" fmla="*/ 2907997 h 5550679"/>
              <a:gd name="connsiteX243" fmla="*/ 8911797 w 11534471"/>
              <a:gd name="connsiteY243" fmla="*/ 2931290 h 5550679"/>
              <a:gd name="connsiteX244" fmla="*/ 8981003 w 11534471"/>
              <a:gd name="connsiteY244" fmla="*/ 2962755 h 5550679"/>
              <a:gd name="connsiteX245" fmla="*/ 8996749 w 11534471"/>
              <a:gd name="connsiteY245" fmla="*/ 2991322 h 5550679"/>
              <a:gd name="connsiteX246" fmla="*/ 9024379 w 11534471"/>
              <a:gd name="connsiteY246" fmla="*/ 3023998 h 5550679"/>
              <a:gd name="connsiteX247" fmla="*/ 9050433 w 11534471"/>
              <a:gd name="connsiteY247" fmla="*/ 3021947 h 5550679"/>
              <a:gd name="connsiteX248" fmla="*/ 9078533 w 11534471"/>
              <a:gd name="connsiteY248" fmla="*/ 3045987 h 5550679"/>
              <a:gd name="connsiteX249" fmla="*/ 9082021 w 11534471"/>
              <a:gd name="connsiteY249" fmla="*/ 3077353 h 5550679"/>
              <a:gd name="connsiteX250" fmla="*/ 9060990 w 11534471"/>
              <a:gd name="connsiteY250" fmla="*/ 3114318 h 5550679"/>
              <a:gd name="connsiteX251" fmla="*/ 9029107 w 11534471"/>
              <a:gd name="connsiteY251" fmla="*/ 3128178 h 5550679"/>
              <a:gd name="connsiteX252" fmla="*/ 9011730 w 11534471"/>
              <a:gd name="connsiteY252" fmla="*/ 3097790 h 5550679"/>
              <a:gd name="connsiteX253" fmla="*/ 8989499 w 11534471"/>
              <a:gd name="connsiteY253" fmla="*/ 3093121 h 5550679"/>
              <a:gd name="connsiteX254" fmla="*/ 8962641 w 11534471"/>
              <a:gd name="connsiteY254" fmla="*/ 3141894 h 5550679"/>
              <a:gd name="connsiteX255" fmla="*/ 8962456 w 11534471"/>
              <a:gd name="connsiteY255" fmla="*/ 3145295 h 5550679"/>
              <a:gd name="connsiteX256" fmla="*/ 8963016 w 11534471"/>
              <a:gd name="connsiteY256" fmla="*/ 3146724 h 5550679"/>
              <a:gd name="connsiteX257" fmla="*/ 8973927 w 11534471"/>
              <a:gd name="connsiteY257" fmla="*/ 3165240 h 5550679"/>
              <a:gd name="connsiteX258" fmla="*/ 9014878 w 11534471"/>
              <a:gd name="connsiteY258" fmla="*/ 3155336 h 5550679"/>
              <a:gd name="connsiteX259" fmla="*/ 9063409 w 11534471"/>
              <a:gd name="connsiteY259" fmla="*/ 3133502 h 5550679"/>
              <a:gd name="connsiteX260" fmla="*/ 9119623 w 11534471"/>
              <a:gd name="connsiteY260" fmla="*/ 3117497 h 5550679"/>
              <a:gd name="connsiteX261" fmla="*/ 9148432 w 11534471"/>
              <a:gd name="connsiteY261" fmla="*/ 3096543 h 5550679"/>
              <a:gd name="connsiteX262" fmla="*/ 9164327 w 11534471"/>
              <a:gd name="connsiteY262" fmla="*/ 3090476 h 5550679"/>
              <a:gd name="connsiteX263" fmla="*/ 9195462 w 11534471"/>
              <a:gd name="connsiteY263" fmla="*/ 3090433 h 5550679"/>
              <a:gd name="connsiteX264" fmla="*/ 9261476 w 11534471"/>
              <a:gd name="connsiteY264" fmla="*/ 3021266 h 5550679"/>
              <a:gd name="connsiteX265" fmla="*/ 9265112 w 11534471"/>
              <a:gd name="connsiteY265" fmla="*/ 3017999 h 5550679"/>
              <a:gd name="connsiteX266" fmla="*/ 9280820 w 11534471"/>
              <a:gd name="connsiteY266" fmla="*/ 3015387 h 5550679"/>
              <a:gd name="connsiteX267" fmla="*/ 9288693 w 11534471"/>
              <a:gd name="connsiteY267" fmla="*/ 3029670 h 5550679"/>
              <a:gd name="connsiteX268" fmla="*/ 9279040 w 11534471"/>
              <a:gd name="connsiteY268" fmla="*/ 3048200 h 5550679"/>
              <a:gd name="connsiteX269" fmla="*/ 9244028 w 11534471"/>
              <a:gd name="connsiteY269" fmla="*/ 3087870 h 5550679"/>
              <a:gd name="connsiteX270" fmla="*/ 9242116 w 11534471"/>
              <a:gd name="connsiteY270" fmla="*/ 3091230 h 5550679"/>
              <a:gd name="connsiteX271" fmla="*/ 9238573 w 11534471"/>
              <a:gd name="connsiteY271" fmla="*/ 3092771 h 5550679"/>
              <a:gd name="connsiteX272" fmla="*/ 9243747 w 11534471"/>
              <a:gd name="connsiteY272" fmla="*/ 3093051 h 5550679"/>
              <a:gd name="connsiteX273" fmla="*/ 9247289 w 11534471"/>
              <a:gd name="connsiteY273" fmla="*/ 3091511 h 5550679"/>
              <a:gd name="connsiteX274" fmla="*/ 9296699 w 11534471"/>
              <a:gd name="connsiteY274" fmla="*/ 3073406 h 5550679"/>
              <a:gd name="connsiteX275" fmla="*/ 9350119 w 11534471"/>
              <a:gd name="connsiteY275" fmla="*/ 3045126 h 5550679"/>
              <a:gd name="connsiteX276" fmla="*/ 9377710 w 11534471"/>
              <a:gd name="connsiteY276" fmla="*/ 3046622 h 5550679"/>
              <a:gd name="connsiteX277" fmla="*/ 9372669 w 11534471"/>
              <a:gd name="connsiteY277" fmla="*/ 3075794 h 5550679"/>
              <a:gd name="connsiteX278" fmla="*/ 9335652 w 11534471"/>
              <a:gd name="connsiteY278" fmla="*/ 3120552 h 5550679"/>
              <a:gd name="connsiteX279" fmla="*/ 9317884 w 11534471"/>
              <a:gd name="connsiteY279" fmla="*/ 3161158 h 5550679"/>
              <a:gd name="connsiteX280" fmla="*/ 9341613 w 11534471"/>
              <a:gd name="connsiteY280" fmla="*/ 3138196 h 5550679"/>
              <a:gd name="connsiteX281" fmla="*/ 9395407 w 11534471"/>
              <a:gd name="connsiteY281" fmla="*/ 3103007 h 5550679"/>
              <a:gd name="connsiteX282" fmla="*/ 9461593 w 11534471"/>
              <a:gd name="connsiteY282" fmla="*/ 3094472 h 5550679"/>
              <a:gd name="connsiteX283" fmla="*/ 9519008 w 11534471"/>
              <a:gd name="connsiteY283" fmla="*/ 3120102 h 5550679"/>
              <a:gd name="connsiteX284" fmla="*/ 9550049 w 11534471"/>
              <a:gd name="connsiteY284" fmla="*/ 3121785 h 5550679"/>
              <a:gd name="connsiteX285" fmla="*/ 9577321 w 11534471"/>
              <a:gd name="connsiteY285" fmla="*/ 3097284 h 5550679"/>
              <a:gd name="connsiteX286" fmla="*/ 9606711 w 11534471"/>
              <a:gd name="connsiteY286" fmla="*/ 3149323 h 5550679"/>
              <a:gd name="connsiteX287" fmla="*/ 9624601 w 11534471"/>
              <a:gd name="connsiteY287" fmla="*/ 3173380 h 5550679"/>
              <a:gd name="connsiteX288" fmla="*/ 9651430 w 11534471"/>
              <a:gd name="connsiteY288" fmla="*/ 3164012 h 5550679"/>
              <a:gd name="connsiteX289" fmla="*/ 9667080 w 11534471"/>
              <a:gd name="connsiteY289" fmla="*/ 3164979 h 5550679"/>
              <a:gd name="connsiteX290" fmla="*/ 9667410 w 11534471"/>
              <a:gd name="connsiteY290" fmla="*/ 3183399 h 5550679"/>
              <a:gd name="connsiteX291" fmla="*/ 9649123 w 11534471"/>
              <a:gd name="connsiteY291" fmla="*/ 3212653 h 5550679"/>
              <a:gd name="connsiteX292" fmla="*/ 9666102 w 11534471"/>
              <a:gd name="connsiteY292" fmla="*/ 3252334 h 5550679"/>
              <a:gd name="connsiteX293" fmla="*/ 9679863 w 11534471"/>
              <a:gd name="connsiteY293" fmla="*/ 3245009 h 5550679"/>
              <a:gd name="connsiteX294" fmla="*/ 9709723 w 11534471"/>
              <a:gd name="connsiteY294" fmla="*/ 3251007 h 5550679"/>
              <a:gd name="connsiteX295" fmla="*/ 9720464 w 11534471"/>
              <a:gd name="connsiteY295" fmla="*/ 3259387 h 5550679"/>
              <a:gd name="connsiteX296" fmla="*/ 9755105 w 11534471"/>
              <a:gd name="connsiteY296" fmla="*/ 3264791 h 5550679"/>
              <a:gd name="connsiteX297" fmla="*/ 9814755 w 11534471"/>
              <a:gd name="connsiteY297" fmla="*/ 3244732 h 5550679"/>
              <a:gd name="connsiteX298" fmla="*/ 9879906 w 11534471"/>
              <a:gd name="connsiteY298" fmla="*/ 3222046 h 5550679"/>
              <a:gd name="connsiteX299" fmla="*/ 9905578 w 11534471"/>
              <a:gd name="connsiteY299" fmla="*/ 3233426 h 5550679"/>
              <a:gd name="connsiteX300" fmla="*/ 10086040 w 11534471"/>
              <a:gd name="connsiteY300" fmla="*/ 3201240 h 5550679"/>
              <a:gd name="connsiteX301" fmla="*/ 10153810 w 11534471"/>
              <a:gd name="connsiteY301" fmla="*/ 3184057 h 5550679"/>
              <a:gd name="connsiteX302" fmla="*/ 10185701 w 11534471"/>
              <a:gd name="connsiteY302" fmla="*/ 3190775 h 5550679"/>
              <a:gd name="connsiteX303" fmla="*/ 10251903 w 11534471"/>
              <a:gd name="connsiteY303" fmla="*/ 3184475 h 5550679"/>
              <a:gd name="connsiteX304" fmla="*/ 10278295 w 11534471"/>
              <a:gd name="connsiteY304" fmla="*/ 3193822 h 5550679"/>
              <a:gd name="connsiteX305" fmla="*/ 10308025 w 11534471"/>
              <a:gd name="connsiteY305" fmla="*/ 3206640 h 5550679"/>
              <a:gd name="connsiteX306" fmla="*/ 10346986 w 11534471"/>
              <a:gd name="connsiteY306" fmla="*/ 3199844 h 5550679"/>
              <a:gd name="connsiteX307" fmla="*/ 10353205 w 11534471"/>
              <a:gd name="connsiteY307" fmla="*/ 3195183 h 5550679"/>
              <a:gd name="connsiteX308" fmla="*/ 10375266 w 11534471"/>
              <a:gd name="connsiteY308" fmla="*/ 3145796 h 5550679"/>
              <a:gd name="connsiteX309" fmla="*/ 10406695 w 11534471"/>
              <a:gd name="connsiteY309" fmla="*/ 3140912 h 5550679"/>
              <a:gd name="connsiteX310" fmla="*/ 10409646 w 11534471"/>
              <a:gd name="connsiteY310" fmla="*/ 3164837 h 5550679"/>
              <a:gd name="connsiteX311" fmla="*/ 10393347 w 11534471"/>
              <a:gd name="connsiteY311" fmla="*/ 3197959 h 5550679"/>
              <a:gd name="connsiteX312" fmla="*/ 10451487 w 11534471"/>
              <a:gd name="connsiteY312" fmla="*/ 3149911 h 5550679"/>
              <a:gd name="connsiteX313" fmla="*/ 10516767 w 11534471"/>
              <a:gd name="connsiteY313" fmla="*/ 3120406 h 5550679"/>
              <a:gd name="connsiteX314" fmla="*/ 10527379 w 11534471"/>
              <a:gd name="connsiteY314" fmla="*/ 3135603 h 5550679"/>
              <a:gd name="connsiteX315" fmla="*/ 10501648 w 11534471"/>
              <a:gd name="connsiteY315" fmla="*/ 3163099 h 5550679"/>
              <a:gd name="connsiteX316" fmla="*/ 10469697 w 11534471"/>
              <a:gd name="connsiteY316" fmla="*/ 3195255 h 5550679"/>
              <a:gd name="connsiteX317" fmla="*/ 10529159 w 11534471"/>
              <a:gd name="connsiteY317" fmla="*/ 3220890 h 5550679"/>
              <a:gd name="connsiteX318" fmla="*/ 10473570 w 11534471"/>
              <a:gd name="connsiteY318" fmla="*/ 3242386 h 5550679"/>
              <a:gd name="connsiteX319" fmla="*/ 10428328 w 11534471"/>
              <a:gd name="connsiteY319" fmla="*/ 3292715 h 5550679"/>
              <a:gd name="connsiteX320" fmla="*/ 10438349 w 11534471"/>
              <a:gd name="connsiteY320" fmla="*/ 3303128 h 5550679"/>
              <a:gd name="connsiteX321" fmla="*/ 10471349 w 11534471"/>
              <a:gd name="connsiteY321" fmla="*/ 3287360 h 5550679"/>
              <a:gd name="connsiteX322" fmla="*/ 10524001 w 11534471"/>
              <a:gd name="connsiteY322" fmla="*/ 3312869 h 5550679"/>
              <a:gd name="connsiteX323" fmla="*/ 10528061 w 11534471"/>
              <a:gd name="connsiteY323" fmla="*/ 3314308 h 5550679"/>
              <a:gd name="connsiteX324" fmla="*/ 10624514 w 11534471"/>
              <a:gd name="connsiteY324" fmla="*/ 3293554 h 5550679"/>
              <a:gd name="connsiteX325" fmla="*/ 10764187 w 11534471"/>
              <a:gd name="connsiteY325" fmla="*/ 3292683 h 5550679"/>
              <a:gd name="connsiteX326" fmla="*/ 10734267 w 11534471"/>
              <a:gd name="connsiteY326" fmla="*/ 3325558 h 5550679"/>
              <a:gd name="connsiteX327" fmla="*/ 10743176 w 11534471"/>
              <a:gd name="connsiteY327" fmla="*/ 3358458 h 5550679"/>
              <a:gd name="connsiteX328" fmla="*/ 10814889 w 11534471"/>
              <a:gd name="connsiteY328" fmla="*/ 3420462 h 5550679"/>
              <a:gd name="connsiteX329" fmla="*/ 10823671 w 11534471"/>
              <a:gd name="connsiteY329" fmla="*/ 3460180 h 5550679"/>
              <a:gd name="connsiteX330" fmla="*/ 10845222 w 11534471"/>
              <a:gd name="connsiteY330" fmla="*/ 3508995 h 5550679"/>
              <a:gd name="connsiteX331" fmla="*/ 10877113 w 11534471"/>
              <a:gd name="connsiteY331" fmla="*/ 3515713 h 5550679"/>
              <a:gd name="connsiteX332" fmla="*/ 10902264 w 11534471"/>
              <a:gd name="connsiteY332" fmla="*/ 3554365 h 5550679"/>
              <a:gd name="connsiteX333" fmla="*/ 10895395 w 11534471"/>
              <a:gd name="connsiteY333" fmla="*/ 3593115 h 5550679"/>
              <a:gd name="connsiteX334" fmla="*/ 10857224 w 11534471"/>
              <a:gd name="connsiteY334" fmla="*/ 3629933 h 5550679"/>
              <a:gd name="connsiteX335" fmla="*/ 10814204 w 11534471"/>
              <a:gd name="connsiteY335" fmla="*/ 3635289 h 5550679"/>
              <a:gd name="connsiteX336" fmla="*/ 10804113 w 11534471"/>
              <a:gd name="connsiteY336" fmla="*/ 3592819 h 5550679"/>
              <a:gd name="connsiteX337" fmla="*/ 10779161 w 11534471"/>
              <a:gd name="connsiteY337" fmla="*/ 3579408 h 5550679"/>
              <a:gd name="connsiteX338" fmla="*/ 10729863 w 11534471"/>
              <a:gd name="connsiteY338" fmla="*/ 3628300 h 5550679"/>
              <a:gd name="connsiteX339" fmla="*/ 10719783 w 11534471"/>
              <a:gd name="connsiteY339" fmla="*/ 3656762 h 5550679"/>
              <a:gd name="connsiteX340" fmla="*/ 10717033 w 11534471"/>
              <a:gd name="connsiteY340" fmla="*/ 3658076 h 5550679"/>
              <a:gd name="connsiteX341" fmla="*/ 10721092 w 11534471"/>
              <a:gd name="connsiteY341" fmla="*/ 3659514 h 5550679"/>
              <a:gd name="connsiteX342" fmla="*/ 10853365 w 11534471"/>
              <a:gd name="connsiteY342" fmla="*/ 3653734 h 5550679"/>
              <a:gd name="connsiteX343" fmla="*/ 10926247 w 11534471"/>
              <a:gd name="connsiteY343" fmla="*/ 3654377 h 5550679"/>
              <a:gd name="connsiteX344" fmla="*/ 10968086 w 11534471"/>
              <a:gd name="connsiteY344" fmla="*/ 3639450 h 5550679"/>
              <a:gd name="connsiteX345" fmla="*/ 10989237 w 11534471"/>
              <a:gd name="connsiteY345" fmla="*/ 3637788 h 5550679"/>
              <a:gd name="connsiteX346" fmla="*/ 11026497 w 11534471"/>
              <a:gd name="connsiteY346" fmla="*/ 3648696 h 5550679"/>
              <a:gd name="connsiteX347" fmla="*/ 11129820 w 11534471"/>
              <a:gd name="connsiteY347" fmla="*/ 3589192 h 5550679"/>
              <a:gd name="connsiteX348" fmla="*/ 11135319 w 11534471"/>
              <a:gd name="connsiteY348" fmla="*/ 3586563 h 5550679"/>
              <a:gd name="connsiteX349" fmla="*/ 11155030 w 11534471"/>
              <a:gd name="connsiteY349" fmla="*/ 3588968 h 5550679"/>
              <a:gd name="connsiteX350" fmla="*/ 11159420 w 11534471"/>
              <a:gd name="connsiteY350" fmla="*/ 3608827 h 5550679"/>
              <a:gd name="connsiteX351" fmla="*/ 11141351 w 11534471"/>
              <a:gd name="connsiteY351" fmla="*/ 3627595 h 5550679"/>
              <a:gd name="connsiteX352" fmla="*/ 11085499 w 11534471"/>
              <a:gd name="connsiteY352" fmla="*/ 3662727 h 5550679"/>
              <a:gd name="connsiteX353" fmla="*/ 11082031 w 11534471"/>
              <a:gd name="connsiteY353" fmla="*/ 3666074 h 5550679"/>
              <a:gd name="connsiteX354" fmla="*/ 11077250 w 11534471"/>
              <a:gd name="connsiteY354" fmla="*/ 3666669 h 5550679"/>
              <a:gd name="connsiteX355" fmla="*/ 11083340 w 11534471"/>
              <a:gd name="connsiteY355" fmla="*/ 3668826 h 5550679"/>
              <a:gd name="connsiteX356" fmla="*/ 11088119 w 11534471"/>
              <a:gd name="connsiteY356" fmla="*/ 3668231 h 5550679"/>
              <a:gd name="connsiteX357" fmla="*/ 11153601 w 11534471"/>
              <a:gd name="connsiteY357" fmla="*/ 3663966 h 5550679"/>
              <a:gd name="connsiteX358" fmla="*/ 11227462 w 11534471"/>
              <a:gd name="connsiteY358" fmla="*/ 3648939 h 5550679"/>
              <a:gd name="connsiteX359" fmla="*/ 11259944 w 11534471"/>
              <a:gd name="connsiteY359" fmla="*/ 3660443 h 5550679"/>
              <a:gd name="connsiteX360" fmla="*/ 11243644 w 11534471"/>
              <a:gd name="connsiteY360" fmla="*/ 3693566 h 5550679"/>
              <a:gd name="connsiteX361" fmla="*/ 11183604 w 11534471"/>
              <a:gd name="connsiteY361" fmla="*/ 3734078 h 5550679"/>
              <a:gd name="connsiteX362" fmla="*/ 11148054 w 11534471"/>
              <a:gd name="connsiteY362" fmla="*/ 3776399 h 5550679"/>
              <a:gd name="connsiteX363" fmla="*/ 11184524 w 11534471"/>
              <a:gd name="connsiteY363" fmla="*/ 3757284 h 5550679"/>
              <a:gd name="connsiteX364" fmla="*/ 11261264 w 11534471"/>
              <a:gd name="connsiteY364" fmla="*/ 3734125 h 5550679"/>
              <a:gd name="connsiteX365" fmla="*/ 11343448 w 11534471"/>
              <a:gd name="connsiteY365" fmla="*/ 3747214 h 5550679"/>
              <a:gd name="connsiteX366" fmla="*/ 11403109 w 11534471"/>
              <a:gd name="connsiteY366" fmla="*/ 3798086 h 5550679"/>
              <a:gd name="connsiteX367" fmla="*/ 11439651 w 11534471"/>
              <a:gd name="connsiteY367" fmla="*/ 3811027 h 5550679"/>
              <a:gd name="connsiteX368" fmla="*/ 11480901 w 11534471"/>
              <a:gd name="connsiteY368" fmla="*/ 3791317 h 5550679"/>
              <a:gd name="connsiteX369" fmla="*/ 11523815 w 11534471"/>
              <a:gd name="connsiteY369" fmla="*/ 3934641 h 5550679"/>
              <a:gd name="connsiteX370" fmla="*/ 11492407 w 11534471"/>
              <a:gd name="connsiteY370" fmla="*/ 4081388 h 5550679"/>
              <a:gd name="connsiteX371" fmla="*/ 11418227 w 11534471"/>
              <a:gd name="connsiteY371" fmla="*/ 4148925 h 5550679"/>
              <a:gd name="connsiteX372" fmla="*/ 11351765 w 11534471"/>
              <a:gd name="connsiteY372" fmla="*/ 4168859 h 5550679"/>
              <a:gd name="connsiteX373" fmla="*/ 11358504 w 11534471"/>
              <a:gd name="connsiteY373" fmla="*/ 4136926 h 5550679"/>
              <a:gd name="connsiteX374" fmla="*/ 11280654 w 11534471"/>
              <a:gd name="connsiteY374" fmla="*/ 4182572 h 5550679"/>
              <a:gd name="connsiteX375" fmla="*/ 11229843 w 11534471"/>
              <a:gd name="connsiteY375" fmla="*/ 4203472 h 5550679"/>
              <a:gd name="connsiteX376" fmla="*/ 11162461 w 11534471"/>
              <a:gd name="connsiteY376" fmla="*/ 4200202 h 5550679"/>
              <a:gd name="connsiteX377" fmla="*/ 11101431 w 11534471"/>
              <a:gd name="connsiteY377" fmla="*/ 4185452 h 5550679"/>
              <a:gd name="connsiteX378" fmla="*/ 11035820 w 11534471"/>
              <a:gd name="connsiteY378" fmla="*/ 4196536 h 5550679"/>
              <a:gd name="connsiteX379" fmla="*/ 10982719 w 11534471"/>
              <a:gd name="connsiteY379" fmla="*/ 4230354 h 5550679"/>
              <a:gd name="connsiteX380" fmla="*/ 10947228 w 11534471"/>
              <a:gd name="connsiteY380" fmla="*/ 4233801 h 5550679"/>
              <a:gd name="connsiteX381" fmla="*/ 10757524 w 11534471"/>
              <a:gd name="connsiteY381" fmla="*/ 4214666 h 5550679"/>
              <a:gd name="connsiteX382" fmla="*/ 10705333 w 11534471"/>
              <a:gd name="connsiteY382" fmla="*/ 4200758 h 5550679"/>
              <a:gd name="connsiteX383" fmla="*/ 10601222 w 11534471"/>
              <a:gd name="connsiteY383" fmla="*/ 4230239 h 5550679"/>
              <a:gd name="connsiteX384" fmla="*/ 10551460 w 11534471"/>
              <a:gd name="connsiteY384" fmla="*/ 4267529 h 5550679"/>
              <a:gd name="connsiteX385" fmla="*/ 10490771 w 11534471"/>
              <a:gd name="connsiteY385" fmla="*/ 4342131 h 5550679"/>
              <a:gd name="connsiteX386" fmla="*/ 10497320 w 11534471"/>
              <a:gd name="connsiteY386" fmla="*/ 4355891 h 5550679"/>
              <a:gd name="connsiteX387" fmla="*/ 10512381 w 11534471"/>
              <a:gd name="connsiteY387" fmla="*/ 4352072 h 5550679"/>
              <a:gd name="connsiteX388" fmla="*/ 10520171 w 11534471"/>
              <a:gd name="connsiteY388" fmla="*/ 4336527 h 5550679"/>
              <a:gd name="connsiteX389" fmla="*/ 10571831 w 11534471"/>
              <a:gd name="connsiteY389" fmla="*/ 4306774 h 5550679"/>
              <a:gd name="connsiteX390" fmla="*/ 10652185 w 11534471"/>
              <a:gd name="connsiteY390" fmla="*/ 4344383 h 5550679"/>
              <a:gd name="connsiteX391" fmla="*/ 10606484 w 11534471"/>
              <a:gd name="connsiteY391" fmla="*/ 4383110 h 5550679"/>
              <a:gd name="connsiteX392" fmla="*/ 10600004 w 11534471"/>
              <a:gd name="connsiteY392" fmla="*/ 4401407 h 5550679"/>
              <a:gd name="connsiteX393" fmla="*/ 10620434 w 11534471"/>
              <a:gd name="connsiteY393" fmla="*/ 4401778 h 5550679"/>
              <a:gd name="connsiteX394" fmla="*/ 10649964 w 11534471"/>
              <a:gd name="connsiteY394" fmla="*/ 4389356 h 5550679"/>
              <a:gd name="connsiteX395" fmla="*/ 10673347 w 11534471"/>
              <a:gd name="connsiteY395" fmla="*/ 4413653 h 5550679"/>
              <a:gd name="connsiteX396" fmla="*/ 10697778 w 11534471"/>
              <a:gd name="connsiteY396" fmla="*/ 4454336 h 5550679"/>
              <a:gd name="connsiteX397" fmla="*/ 10708848 w 11534471"/>
              <a:gd name="connsiteY397" fmla="*/ 4481137 h 5550679"/>
              <a:gd name="connsiteX398" fmla="*/ 10697719 w 11534471"/>
              <a:gd name="connsiteY398" fmla="*/ 4493211 h 5550679"/>
              <a:gd name="connsiteX399" fmla="*/ 10704598 w 11534471"/>
              <a:gd name="connsiteY399" fmla="*/ 4525392 h 5550679"/>
              <a:gd name="connsiteX400" fmla="*/ 10795893 w 11534471"/>
              <a:gd name="connsiteY400" fmla="*/ 4596619 h 5550679"/>
              <a:gd name="connsiteX401" fmla="*/ 10809713 w 11534471"/>
              <a:gd name="connsiteY401" fmla="*/ 4622105 h 5550679"/>
              <a:gd name="connsiteX402" fmla="*/ 10782873 w 11534471"/>
              <a:gd name="connsiteY402" fmla="*/ 4672087 h 5550679"/>
              <a:gd name="connsiteX403" fmla="*/ 10709142 w 11534471"/>
              <a:gd name="connsiteY403" fmla="*/ 4680295 h 5550679"/>
              <a:gd name="connsiteX404" fmla="*/ 10464768 w 11534471"/>
              <a:gd name="connsiteY404" fmla="*/ 4705862 h 5550679"/>
              <a:gd name="connsiteX405" fmla="*/ 10407276 w 11534471"/>
              <a:gd name="connsiteY405" fmla="*/ 4719822 h 5550679"/>
              <a:gd name="connsiteX406" fmla="*/ 10198003 w 11534471"/>
              <a:gd name="connsiteY406" fmla="*/ 4762396 h 5550679"/>
              <a:gd name="connsiteX407" fmla="*/ 10180192 w 11534471"/>
              <a:gd name="connsiteY407" fmla="*/ 4767528 h 5550679"/>
              <a:gd name="connsiteX408" fmla="*/ 10140324 w 11534471"/>
              <a:gd name="connsiteY408" fmla="*/ 4822048 h 5550679"/>
              <a:gd name="connsiteX409" fmla="*/ 10138364 w 11534471"/>
              <a:gd name="connsiteY409" fmla="*/ 4853385 h 5550679"/>
              <a:gd name="connsiteX410" fmla="*/ 10162135 w 11534471"/>
              <a:gd name="connsiteY410" fmla="*/ 4857228 h 5550679"/>
              <a:gd name="connsiteX411" fmla="*/ 10361718 w 11534471"/>
              <a:gd name="connsiteY411" fmla="*/ 4822662 h 5550679"/>
              <a:gd name="connsiteX412" fmla="*/ 10576893 w 11534471"/>
              <a:gd name="connsiteY412" fmla="*/ 4827938 h 5550679"/>
              <a:gd name="connsiteX413" fmla="*/ 10600533 w 11534471"/>
              <a:gd name="connsiteY413" fmla="*/ 4838598 h 5550679"/>
              <a:gd name="connsiteX414" fmla="*/ 10585083 w 11534471"/>
              <a:gd name="connsiteY414" fmla="*/ 4862870 h 5550679"/>
              <a:gd name="connsiteX415" fmla="*/ 10570613 w 11534471"/>
              <a:gd name="connsiteY415" fmla="*/ 4871473 h 5550679"/>
              <a:gd name="connsiteX416" fmla="*/ 10539383 w 11534471"/>
              <a:gd name="connsiteY416" fmla="*/ 4901597 h 5550679"/>
              <a:gd name="connsiteX417" fmla="*/ 10669637 w 11534471"/>
              <a:gd name="connsiteY417" fmla="*/ 4966029 h 5550679"/>
              <a:gd name="connsiteX418" fmla="*/ 10671998 w 11534471"/>
              <a:gd name="connsiteY418" fmla="*/ 4985169 h 5550679"/>
              <a:gd name="connsiteX419" fmla="*/ 10655108 w 11534471"/>
              <a:gd name="connsiteY419" fmla="*/ 5013507 h 5550679"/>
              <a:gd name="connsiteX420" fmla="*/ 10586628 w 11534471"/>
              <a:gd name="connsiteY420" fmla="*/ 5103655 h 5550679"/>
              <a:gd name="connsiteX421" fmla="*/ 10403556 w 11534471"/>
              <a:gd name="connsiteY421" fmla="*/ 5201267 h 5550679"/>
              <a:gd name="connsiteX422" fmla="*/ 10266905 w 11534471"/>
              <a:gd name="connsiteY422" fmla="*/ 5258120 h 5550679"/>
              <a:gd name="connsiteX423" fmla="*/ 10153363 w 11534471"/>
              <a:gd name="connsiteY423" fmla="*/ 5281973 h 5550679"/>
              <a:gd name="connsiteX424" fmla="*/ 10071970 w 11534471"/>
              <a:gd name="connsiteY424" fmla="*/ 5298909 h 5550679"/>
              <a:gd name="connsiteX425" fmla="*/ 9906367 w 11534471"/>
              <a:gd name="connsiteY425" fmla="*/ 5302036 h 5550679"/>
              <a:gd name="connsiteX426" fmla="*/ 9779335 w 11534471"/>
              <a:gd name="connsiteY426" fmla="*/ 5318824 h 5550679"/>
              <a:gd name="connsiteX427" fmla="*/ 9699914 w 11534471"/>
              <a:gd name="connsiteY427" fmla="*/ 5375353 h 5550679"/>
              <a:gd name="connsiteX428" fmla="*/ 9585003 w 11534471"/>
              <a:gd name="connsiteY428" fmla="*/ 5435329 h 5550679"/>
              <a:gd name="connsiteX429" fmla="*/ 9567454 w 11534471"/>
              <a:gd name="connsiteY429" fmla="*/ 5426826 h 5550679"/>
              <a:gd name="connsiteX430" fmla="*/ 9528222 w 11534471"/>
              <a:gd name="connsiteY430" fmla="*/ 5376324 h 5550679"/>
              <a:gd name="connsiteX431" fmla="*/ 9442439 w 11534471"/>
              <a:gd name="connsiteY431" fmla="*/ 5373400 h 5550679"/>
              <a:gd name="connsiteX432" fmla="*/ 9407020 w 11534471"/>
              <a:gd name="connsiteY432" fmla="*/ 5408904 h 5550679"/>
              <a:gd name="connsiteX433" fmla="*/ 9336888 w 11534471"/>
              <a:gd name="connsiteY433" fmla="*/ 5406947 h 5550679"/>
              <a:gd name="connsiteX434" fmla="*/ 9332108 w 11534471"/>
              <a:gd name="connsiteY434" fmla="*/ 5407542 h 5550679"/>
              <a:gd name="connsiteX435" fmla="*/ 9320258 w 11534471"/>
              <a:gd name="connsiteY435" fmla="*/ 5421650 h 5550679"/>
              <a:gd name="connsiteX436" fmla="*/ 9270426 w 11534471"/>
              <a:gd name="connsiteY436" fmla="*/ 5426883 h 5550679"/>
              <a:gd name="connsiteX437" fmla="*/ 9135262 w 11534471"/>
              <a:gd name="connsiteY437" fmla="*/ 5369863 h 5550679"/>
              <a:gd name="connsiteX438" fmla="*/ 8989180 w 11534471"/>
              <a:gd name="connsiteY438" fmla="*/ 5421088 h 5550679"/>
              <a:gd name="connsiteX439" fmla="*/ 8944200 w 11534471"/>
              <a:gd name="connsiteY439" fmla="*/ 5457782 h 5550679"/>
              <a:gd name="connsiteX440" fmla="*/ 8846828 w 11534471"/>
              <a:gd name="connsiteY440" fmla="*/ 5455330 h 5550679"/>
              <a:gd name="connsiteX441" fmla="*/ 8797257 w 11534471"/>
              <a:gd name="connsiteY441" fmla="*/ 5446926 h 5550679"/>
              <a:gd name="connsiteX442" fmla="*/ 8715866 w 11534471"/>
              <a:gd name="connsiteY442" fmla="*/ 5463861 h 5550679"/>
              <a:gd name="connsiteX443" fmla="*/ 8483413 w 11534471"/>
              <a:gd name="connsiteY443" fmla="*/ 5507378 h 5550679"/>
              <a:gd name="connsiteX444" fmla="*/ 8393440 w 11534471"/>
              <a:gd name="connsiteY444" fmla="*/ 5509835 h 5550679"/>
              <a:gd name="connsiteX445" fmla="*/ 8244669 w 11534471"/>
              <a:gd name="connsiteY445" fmla="*/ 5523500 h 5550679"/>
              <a:gd name="connsiteX446" fmla="*/ 8185997 w 11534471"/>
              <a:gd name="connsiteY446" fmla="*/ 5527889 h 5550679"/>
              <a:gd name="connsiteX447" fmla="*/ 8162816 w 11534471"/>
              <a:gd name="connsiteY447" fmla="*/ 5528832 h 5550679"/>
              <a:gd name="connsiteX448" fmla="*/ 7990143 w 11534471"/>
              <a:gd name="connsiteY448" fmla="*/ 5545472 h 5550679"/>
              <a:gd name="connsiteX449" fmla="*/ 7955172 w 11534471"/>
              <a:gd name="connsiteY449" fmla="*/ 5521647 h 5550679"/>
              <a:gd name="connsiteX450" fmla="*/ 7979462 w 11534471"/>
              <a:gd name="connsiteY450" fmla="*/ 5498217 h 5550679"/>
              <a:gd name="connsiteX451" fmla="*/ 8015542 w 11534471"/>
              <a:gd name="connsiteY451" fmla="*/ 5499556 h 5550679"/>
              <a:gd name="connsiteX452" fmla="*/ 8060463 w 11534471"/>
              <a:gd name="connsiteY452" fmla="*/ 5501736 h 5550679"/>
              <a:gd name="connsiteX453" fmla="*/ 8085343 w 11534471"/>
              <a:gd name="connsiteY453" fmla="*/ 5483091 h 5550679"/>
              <a:gd name="connsiteX454" fmla="*/ 8090383 w 11534471"/>
              <a:gd name="connsiteY454" fmla="*/ 5468860 h 5550679"/>
              <a:gd name="connsiteX455" fmla="*/ 8077613 w 11534471"/>
              <a:gd name="connsiteY455" fmla="*/ 5459762 h 5550679"/>
              <a:gd name="connsiteX456" fmla="*/ 8038452 w 11534471"/>
              <a:gd name="connsiteY456" fmla="*/ 5441318 h 5550679"/>
              <a:gd name="connsiteX457" fmla="*/ 8001191 w 11534471"/>
              <a:gd name="connsiteY457" fmla="*/ 5430409 h 5550679"/>
              <a:gd name="connsiteX458" fmla="*/ 7796426 w 11534471"/>
              <a:gd name="connsiteY458" fmla="*/ 5415093 h 5550679"/>
              <a:gd name="connsiteX459" fmla="*/ 7743127 w 11534471"/>
              <a:gd name="connsiteY459" fmla="*/ 5423673 h 5550679"/>
              <a:gd name="connsiteX460" fmla="*/ 7718045 w 11534471"/>
              <a:gd name="connsiteY460" fmla="*/ 5417078 h 5550679"/>
              <a:gd name="connsiteX461" fmla="*/ 7693944 w 11534471"/>
              <a:gd name="connsiteY461" fmla="*/ 5394815 h 5550679"/>
              <a:gd name="connsiteX462" fmla="*/ 7643854 w 11534471"/>
              <a:gd name="connsiteY462" fmla="*/ 5413684 h 5550679"/>
              <a:gd name="connsiteX463" fmla="*/ 7609673 w 11534471"/>
              <a:gd name="connsiteY463" fmla="*/ 5419882 h 5550679"/>
              <a:gd name="connsiteX464" fmla="*/ 7590682 w 11534471"/>
              <a:gd name="connsiteY464" fmla="*/ 5415445 h 5550679"/>
              <a:gd name="connsiteX465" fmla="*/ 7462859 w 11534471"/>
              <a:gd name="connsiteY465" fmla="*/ 5402209 h 5550679"/>
              <a:gd name="connsiteX466" fmla="*/ 7415058 w 11534471"/>
              <a:gd name="connsiteY466" fmla="*/ 5408160 h 5550679"/>
              <a:gd name="connsiteX467" fmla="*/ 7387227 w 11534471"/>
              <a:gd name="connsiteY467" fmla="*/ 5402880 h 5550679"/>
              <a:gd name="connsiteX468" fmla="*/ 7307595 w 11534471"/>
              <a:gd name="connsiteY468" fmla="*/ 5363239 h 5550679"/>
              <a:gd name="connsiteX469" fmla="*/ 7076759 w 11534471"/>
              <a:gd name="connsiteY469" fmla="*/ 5286066 h 5550679"/>
              <a:gd name="connsiteX470" fmla="*/ 6992936 w 11534471"/>
              <a:gd name="connsiteY470" fmla="*/ 5251805 h 5550679"/>
              <a:gd name="connsiteX471" fmla="*/ 6915734 w 11534471"/>
              <a:gd name="connsiteY471" fmla="*/ 5234154 h 5550679"/>
              <a:gd name="connsiteX472" fmla="*/ 6850900 w 11534471"/>
              <a:gd name="connsiteY472" fmla="*/ 5246153 h 5550679"/>
              <a:gd name="connsiteX473" fmla="*/ 6815474 w 11534471"/>
              <a:gd name="connsiteY473" fmla="*/ 5261553 h 5550679"/>
              <a:gd name="connsiteX474" fmla="*/ 6792869 w 11534471"/>
              <a:gd name="connsiteY474" fmla="*/ 5263790 h 5550679"/>
              <a:gd name="connsiteX475" fmla="*/ 6722633 w 11534471"/>
              <a:gd name="connsiteY475" fmla="*/ 5251322 h 5550679"/>
              <a:gd name="connsiteX476" fmla="*/ 6527579 w 11534471"/>
              <a:gd name="connsiteY476" fmla="*/ 5244209 h 5550679"/>
              <a:gd name="connsiteX477" fmla="*/ 6455339 w 11534471"/>
              <a:gd name="connsiteY477" fmla="*/ 5236827 h 5550679"/>
              <a:gd name="connsiteX478" fmla="*/ 6335600 w 11534471"/>
              <a:gd name="connsiteY478" fmla="*/ 5244191 h 5550679"/>
              <a:gd name="connsiteX479" fmla="*/ 6174286 w 11534471"/>
              <a:gd name="connsiteY479" fmla="*/ 5252764 h 5550679"/>
              <a:gd name="connsiteX480" fmla="*/ 6038466 w 11534471"/>
              <a:gd name="connsiteY480" fmla="*/ 5269648 h 5550679"/>
              <a:gd name="connsiteX481" fmla="*/ 5908381 w 11534471"/>
              <a:gd name="connsiteY481" fmla="*/ 5276450 h 5550679"/>
              <a:gd name="connsiteX482" fmla="*/ 5814416 w 11534471"/>
              <a:gd name="connsiteY482" fmla="*/ 5286943 h 5550679"/>
              <a:gd name="connsiteX483" fmla="*/ 5429428 w 11534471"/>
              <a:gd name="connsiteY483" fmla="*/ 5305903 h 5550679"/>
              <a:gd name="connsiteX484" fmla="*/ 5009386 w 11534471"/>
              <a:gd name="connsiteY484" fmla="*/ 5333357 h 5550679"/>
              <a:gd name="connsiteX485" fmla="*/ 4609813 w 11534471"/>
              <a:gd name="connsiteY485" fmla="*/ 5334205 h 5550679"/>
              <a:gd name="connsiteX486" fmla="*/ 4303831 w 11534471"/>
              <a:gd name="connsiteY486" fmla="*/ 5331469 h 5550679"/>
              <a:gd name="connsiteX487" fmla="*/ 4070090 w 11534471"/>
              <a:gd name="connsiteY487" fmla="*/ 5336114 h 5550679"/>
              <a:gd name="connsiteX488" fmla="*/ 3902440 w 11534471"/>
              <a:gd name="connsiteY488" fmla="*/ 5333952 h 5550679"/>
              <a:gd name="connsiteX489" fmla="*/ 3797153 w 11534471"/>
              <a:gd name="connsiteY489" fmla="*/ 5329974 h 5550679"/>
              <a:gd name="connsiteX490" fmla="*/ 3764388 w 11534471"/>
              <a:gd name="connsiteY490" fmla="*/ 5328198 h 5550679"/>
              <a:gd name="connsiteX491" fmla="*/ 3757584 w 11534471"/>
              <a:gd name="connsiteY491" fmla="*/ 5326096 h 5550679"/>
              <a:gd name="connsiteX492" fmla="*/ 3266856 w 11534471"/>
              <a:gd name="connsiteY492" fmla="*/ 5285629 h 5550679"/>
              <a:gd name="connsiteX493" fmla="*/ 3137988 w 11534471"/>
              <a:gd name="connsiteY493" fmla="*/ 5269981 h 5550679"/>
              <a:gd name="connsiteX494" fmla="*/ 2856391 w 11534471"/>
              <a:gd name="connsiteY494" fmla="*/ 5232194 h 5550679"/>
              <a:gd name="connsiteX495" fmla="*/ 2635056 w 11534471"/>
              <a:gd name="connsiteY495" fmla="*/ 5199407 h 5550679"/>
              <a:gd name="connsiteX496" fmla="*/ 2429242 w 11534471"/>
              <a:gd name="connsiteY496" fmla="*/ 5167461 h 5550679"/>
              <a:gd name="connsiteX497" fmla="*/ 2412278 w 11534471"/>
              <a:gd name="connsiteY497" fmla="*/ 5161346 h 5550679"/>
              <a:gd name="connsiteX498" fmla="*/ 2306952 w 11534471"/>
              <a:gd name="connsiteY498" fmla="*/ 5126189 h 5550679"/>
              <a:gd name="connsiteX499" fmla="*/ 2193418 w 11534471"/>
              <a:gd name="connsiteY499" fmla="*/ 5114836 h 5550679"/>
              <a:gd name="connsiteX500" fmla="*/ 2003592 w 11534471"/>
              <a:gd name="connsiteY500" fmla="*/ 5075098 h 5550679"/>
              <a:gd name="connsiteX501" fmla="*/ 1929401 w 11534471"/>
              <a:gd name="connsiteY501" fmla="*/ 5039897 h 5550679"/>
              <a:gd name="connsiteX502" fmla="*/ 1910524 w 11534471"/>
              <a:gd name="connsiteY502" fmla="*/ 5037142 h 5550679"/>
              <a:gd name="connsiteX503" fmla="*/ 1865688 w 11534471"/>
              <a:gd name="connsiteY503" fmla="*/ 5034710 h 5550679"/>
              <a:gd name="connsiteX504" fmla="*/ 1802819 w 11534471"/>
              <a:gd name="connsiteY504" fmla="*/ 5013981 h 5550679"/>
              <a:gd name="connsiteX505" fmla="*/ 1706115 w 11534471"/>
              <a:gd name="connsiteY505" fmla="*/ 4979292 h 5550679"/>
              <a:gd name="connsiteX506" fmla="*/ 1648045 w 11534471"/>
              <a:gd name="connsiteY506" fmla="*/ 4965751 h 5550679"/>
              <a:gd name="connsiteX507" fmla="*/ 1563732 w 11534471"/>
              <a:gd name="connsiteY507" fmla="*/ 4957714 h 5550679"/>
              <a:gd name="connsiteX508" fmla="*/ 1517734 w 11534471"/>
              <a:gd name="connsiteY508" fmla="*/ 4944827 h 5550679"/>
              <a:gd name="connsiteX509" fmla="*/ 1506131 w 11534471"/>
              <a:gd name="connsiteY509" fmla="*/ 4935538 h 5550679"/>
              <a:gd name="connsiteX510" fmla="*/ 1506786 w 11534471"/>
              <a:gd name="connsiteY510" fmla="*/ 4923449 h 5550679"/>
              <a:gd name="connsiteX511" fmla="*/ 1491827 w 11534471"/>
              <a:gd name="connsiteY511" fmla="*/ 4912245 h 5550679"/>
              <a:gd name="connsiteX512" fmla="*/ 1437245 w 11534471"/>
              <a:gd name="connsiteY512" fmla="*/ 4930070 h 5550679"/>
              <a:gd name="connsiteX513" fmla="*/ 1418369 w 11534471"/>
              <a:gd name="connsiteY513" fmla="*/ 4927315 h 5550679"/>
              <a:gd name="connsiteX514" fmla="*/ 1421030 w 11534471"/>
              <a:gd name="connsiteY514" fmla="*/ 4910138 h 5550679"/>
              <a:gd name="connsiteX515" fmla="*/ 1411901 w 11534471"/>
              <a:gd name="connsiteY515" fmla="*/ 4887127 h 5550679"/>
              <a:gd name="connsiteX516" fmla="*/ 1396662 w 11534471"/>
              <a:gd name="connsiteY516" fmla="*/ 4881104 h 5550679"/>
              <a:gd name="connsiteX517" fmla="*/ 1390607 w 11534471"/>
              <a:gd name="connsiteY517" fmla="*/ 4865187 h 5550679"/>
              <a:gd name="connsiteX518" fmla="*/ 1392987 w 11534471"/>
              <a:gd name="connsiteY518" fmla="*/ 4853192 h 5550679"/>
              <a:gd name="connsiteX519" fmla="*/ 1379284 w 11534471"/>
              <a:gd name="connsiteY519" fmla="*/ 4850717 h 5550679"/>
              <a:gd name="connsiteX520" fmla="*/ 1336172 w 11534471"/>
              <a:gd name="connsiteY520" fmla="*/ 4848378 h 5550679"/>
              <a:gd name="connsiteX521" fmla="*/ 1207343 w 11534471"/>
              <a:gd name="connsiteY521" fmla="*/ 4863909 h 5550679"/>
              <a:gd name="connsiteX522" fmla="*/ 1187625 w 11534471"/>
              <a:gd name="connsiteY522" fmla="*/ 4876696 h 5550679"/>
              <a:gd name="connsiteX523" fmla="*/ 1194109 w 11534471"/>
              <a:gd name="connsiteY523" fmla="*/ 4852799 h 5550679"/>
              <a:gd name="connsiteX524" fmla="*/ 1176826 w 11534471"/>
              <a:gd name="connsiteY524" fmla="*/ 4820685 h 5550679"/>
              <a:gd name="connsiteX525" fmla="*/ 1023588 w 11534471"/>
              <a:gd name="connsiteY525" fmla="*/ 4776002 h 5550679"/>
              <a:gd name="connsiteX526" fmla="*/ 967149 w 11534471"/>
              <a:gd name="connsiteY526" fmla="*/ 4764281 h 5550679"/>
              <a:gd name="connsiteX527" fmla="*/ 953034 w 11534471"/>
              <a:gd name="connsiteY527" fmla="*/ 4737535 h 5550679"/>
              <a:gd name="connsiteX528" fmla="*/ 924841 w 11534471"/>
              <a:gd name="connsiteY528" fmla="*/ 4715221 h 5550679"/>
              <a:gd name="connsiteX529" fmla="*/ 888720 w 11534471"/>
              <a:gd name="connsiteY529" fmla="*/ 4711530 h 5550679"/>
              <a:gd name="connsiteX530" fmla="*/ 866302 w 11534471"/>
              <a:gd name="connsiteY530" fmla="*/ 4710315 h 5550679"/>
              <a:gd name="connsiteX531" fmla="*/ 836705 w 11534471"/>
              <a:gd name="connsiteY531" fmla="*/ 4713906 h 5550679"/>
              <a:gd name="connsiteX532" fmla="*/ 814661 w 11534471"/>
              <a:gd name="connsiteY532" fmla="*/ 4705783 h 5550679"/>
              <a:gd name="connsiteX533" fmla="*/ 799890 w 11534471"/>
              <a:gd name="connsiteY533" fmla="*/ 4691125 h 5550679"/>
              <a:gd name="connsiteX534" fmla="*/ 774491 w 11534471"/>
              <a:gd name="connsiteY534" fmla="*/ 4681087 h 5550679"/>
              <a:gd name="connsiteX535" fmla="*/ 740696 w 11534471"/>
              <a:gd name="connsiteY535" fmla="*/ 4698308 h 5550679"/>
              <a:gd name="connsiteX536" fmla="*/ 739159 w 11534471"/>
              <a:gd name="connsiteY536" fmla="*/ 4694760 h 5550679"/>
              <a:gd name="connsiteX537" fmla="*/ 743412 w 11534471"/>
              <a:gd name="connsiteY537" fmla="*/ 4648225 h 5550679"/>
              <a:gd name="connsiteX538" fmla="*/ 738707 w 11534471"/>
              <a:gd name="connsiteY538" fmla="*/ 4639309 h 5550679"/>
              <a:gd name="connsiteX539" fmla="*/ 676024 w 11534471"/>
              <a:gd name="connsiteY539" fmla="*/ 4615126 h 5550679"/>
              <a:gd name="connsiteX540" fmla="*/ 649182 w 11534471"/>
              <a:gd name="connsiteY540" fmla="*/ 4599814 h 5550679"/>
              <a:gd name="connsiteX541" fmla="*/ 650587 w 11534471"/>
              <a:gd name="connsiteY541" fmla="*/ 4573909 h 5550679"/>
              <a:gd name="connsiteX542" fmla="*/ 696266 w 11534471"/>
              <a:gd name="connsiteY542" fmla="*/ 4560797 h 5550679"/>
              <a:gd name="connsiteX543" fmla="*/ 738255 w 11534471"/>
              <a:gd name="connsiteY543" fmla="*/ 4583860 h 5550679"/>
              <a:gd name="connsiteX544" fmla="*/ 776887 w 11534471"/>
              <a:gd name="connsiteY544" fmla="*/ 4605006 h 5550679"/>
              <a:gd name="connsiteX545" fmla="*/ 819718 w 11534471"/>
              <a:gd name="connsiteY545" fmla="*/ 4612526 h 5550679"/>
              <a:gd name="connsiteX546" fmla="*/ 863393 w 11534471"/>
              <a:gd name="connsiteY546" fmla="*/ 4604501 h 5550679"/>
              <a:gd name="connsiteX547" fmla="*/ 951661 w 11534471"/>
              <a:gd name="connsiteY547" fmla="*/ 4635268 h 5550679"/>
              <a:gd name="connsiteX548" fmla="*/ 1026281 w 11534471"/>
              <a:gd name="connsiteY548" fmla="*/ 4630655 h 5550679"/>
              <a:gd name="connsiteX549" fmla="*/ 1055410 w 11534471"/>
              <a:gd name="connsiteY549" fmla="*/ 4635699 h 5550679"/>
              <a:gd name="connsiteX550" fmla="*/ 1223793 w 11534471"/>
              <a:gd name="connsiteY550" fmla="*/ 4688131 h 5550679"/>
              <a:gd name="connsiteX551" fmla="*/ 1251291 w 11534471"/>
              <a:gd name="connsiteY551" fmla="*/ 4691354 h 5550679"/>
              <a:gd name="connsiteX552" fmla="*/ 1269979 w 11534471"/>
              <a:gd name="connsiteY552" fmla="*/ 4697564 h 5550679"/>
              <a:gd name="connsiteX553" fmla="*/ 1271103 w 11534471"/>
              <a:gd name="connsiteY553" fmla="*/ 4676840 h 5550679"/>
              <a:gd name="connsiteX554" fmla="*/ 1282199 w 11534471"/>
              <a:gd name="connsiteY554" fmla="*/ 4663585 h 5550679"/>
              <a:gd name="connsiteX555" fmla="*/ 1312959 w 11534471"/>
              <a:gd name="connsiteY555" fmla="*/ 4670449 h 5550679"/>
              <a:gd name="connsiteX556" fmla="*/ 1377927 w 11534471"/>
              <a:gd name="connsiteY556" fmla="*/ 4684366 h 5550679"/>
              <a:gd name="connsiteX557" fmla="*/ 1384451 w 11534471"/>
              <a:gd name="connsiteY557" fmla="*/ 4691646 h 5550679"/>
              <a:gd name="connsiteX558" fmla="*/ 1414462 w 11534471"/>
              <a:gd name="connsiteY558" fmla="*/ 4712327 h 5550679"/>
              <a:gd name="connsiteX559" fmla="*/ 1566629 w 11534471"/>
              <a:gd name="connsiteY559" fmla="*/ 4744827 h 5550679"/>
              <a:gd name="connsiteX560" fmla="*/ 1580425 w 11534471"/>
              <a:gd name="connsiteY560" fmla="*/ 4745576 h 5550679"/>
              <a:gd name="connsiteX561" fmla="*/ 1614166 w 11534471"/>
              <a:gd name="connsiteY561" fmla="*/ 4761262 h 5550679"/>
              <a:gd name="connsiteX562" fmla="*/ 1648374 w 11534471"/>
              <a:gd name="connsiteY562" fmla="*/ 4768313 h 5550679"/>
              <a:gd name="connsiteX563" fmla="*/ 1668280 w 11534471"/>
              <a:gd name="connsiteY563" fmla="*/ 4752072 h 5550679"/>
              <a:gd name="connsiteX564" fmla="*/ 1693023 w 11534471"/>
              <a:gd name="connsiteY564" fmla="*/ 4774198 h 5550679"/>
              <a:gd name="connsiteX565" fmla="*/ 1732593 w 11534471"/>
              <a:gd name="connsiteY565" fmla="*/ 4778076 h 5550679"/>
              <a:gd name="connsiteX566" fmla="*/ 1793566 w 11534471"/>
              <a:gd name="connsiteY566" fmla="*/ 4738080 h 5550679"/>
              <a:gd name="connsiteX567" fmla="*/ 1795384 w 11534471"/>
              <a:gd name="connsiteY567" fmla="*/ 4736447 h 5550679"/>
              <a:gd name="connsiteX568" fmla="*/ 1825637 w 11534471"/>
              <a:gd name="connsiteY568" fmla="*/ 4720767 h 5550679"/>
              <a:gd name="connsiteX569" fmla="*/ 2052932 w 11534471"/>
              <a:gd name="connsiteY569" fmla="*/ 4771198 h 5550679"/>
              <a:gd name="connsiteX570" fmla="*/ 2198578 w 11534471"/>
              <a:gd name="connsiteY570" fmla="*/ 4796417 h 5550679"/>
              <a:gd name="connsiteX571" fmla="*/ 2367147 w 11534471"/>
              <a:gd name="connsiteY571" fmla="*/ 4845395 h 5550679"/>
              <a:gd name="connsiteX572" fmla="*/ 2494666 w 11534471"/>
              <a:gd name="connsiteY572" fmla="*/ 4854042 h 5550679"/>
              <a:gd name="connsiteX573" fmla="*/ 2544395 w 11534471"/>
              <a:gd name="connsiteY573" fmla="*/ 4861934 h 5550679"/>
              <a:gd name="connsiteX574" fmla="*/ 2650189 w 11534471"/>
              <a:gd name="connsiteY574" fmla="*/ 4888457 h 5550679"/>
              <a:gd name="connsiteX575" fmla="*/ 2749834 w 11534471"/>
              <a:gd name="connsiteY575" fmla="*/ 4900788 h 5550679"/>
              <a:gd name="connsiteX576" fmla="*/ 2900745 w 11534471"/>
              <a:gd name="connsiteY576" fmla="*/ 4924561 h 5550679"/>
              <a:gd name="connsiteX577" fmla="*/ 2995217 w 11534471"/>
              <a:gd name="connsiteY577" fmla="*/ 4936612 h 5550679"/>
              <a:gd name="connsiteX578" fmla="*/ 3199494 w 11534471"/>
              <a:gd name="connsiteY578" fmla="*/ 4965009 h 5550679"/>
              <a:gd name="connsiteX579" fmla="*/ 3404427 w 11534471"/>
              <a:gd name="connsiteY579" fmla="*/ 4981319 h 5550679"/>
              <a:gd name="connsiteX580" fmla="*/ 3543641 w 11534471"/>
              <a:gd name="connsiteY580" fmla="*/ 4997528 h 5550679"/>
              <a:gd name="connsiteX581" fmla="*/ 3762650 w 11534471"/>
              <a:gd name="connsiteY581" fmla="*/ 5009404 h 5550679"/>
              <a:gd name="connsiteX582" fmla="*/ 3872643 w 11534471"/>
              <a:gd name="connsiteY582" fmla="*/ 5022298 h 5550679"/>
              <a:gd name="connsiteX583" fmla="*/ 4004078 w 11534471"/>
              <a:gd name="connsiteY583" fmla="*/ 5022496 h 5550679"/>
              <a:gd name="connsiteX584" fmla="*/ 4085129 w 11534471"/>
              <a:gd name="connsiteY584" fmla="*/ 5026891 h 5550679"/>
              <a:gd name="connsiteX585" fmla="*/ 4171165 w 11534471"/>
              <a:gd name="connsiteY585" fmla="*/ 5035020 h 5550679"/>
              <a:gd name="connsiteX586" fmla="*/ 4278832 w 11534471"/>
              <a:gd name="connsiteY586" fmla="*/ 5027003 h 5550679"/>
              <a:gd name="connsiteX587" fmla="*/ 4425882 w 11534471"/>
              <a:gd name="connsiteY587" fmla="*/ 5026316 h 5550679"/>
              <a:gd name="connsiteX588" fmla="*/ 4623316 w 11534471"/>
              <a:gd name="connsiteY588" fmla="*/ 5021434 h 5550679"/>
              <a:gd name="connsiteX589" fmla="*/ 4739323 w 11534471"/>
              <a:gd name="connsiteY589" fmla="*/ 5019064 h 5550679"/>
              <a:gd name="connsiteX590" fmla="*/ 4918857 w 11534471"/>
              <a:gd name="connsiteY590" fmla="*/ 5025336 h 5550679"/>
              <a:gd name="connsiteX591" fmla="*/ 4931490 w 11534471"/>
              <a:gd name="connsiteY591" fmla="*/ 5015629 h 5550679"/>
              <a:gd name="connsiteX592" fmla="*/ 4915276 w 11534471"/>
              <a:gd name="connsiteY592" fmla="*/ 4995696 h 5550679"/>
              <a:gd name="connsiteX593" fmla="*/ 4878968 w 11534471"/>
              <a:gd name="connsiteY593" fmla="*/ 4995460 h 5550679"/>
              <a:gd name="connsiteX594" fmla="*/ 4100103 w 11534471"/>
              <a:gd name="connsiteY594" fmla="*/ 4974009 h 5550679"/>
              <a:gd name="connsiteX595" fmla="*/ 3386636 w 11534471"/>
              <a:gd name="connsiteY595" fmla="*/ 4926659 h 5550679"/>
              <a:gd name="connsiteX596" fmla="*/ 2931334 w 11534471"/>
              <a:gd name="connsiteY596" fmla="*/ 4870793 h 5550679"/>
              <a:gd name="connsiteX597" fmla="*/ 2535320 w 11534471"/>
              <a:gd name="connsiteY597" fmla="*/ 4806017 h 5550679"/>
              <a:gd name="connsiteX598" fmla="*/ 2053792 w 11534471"/>
              <a:gd name="connsiteY598" fmla="*/ 4691569 h 5550679"/>
              <a:gd name="connsiteX599" fmla="*/ 1899900 w 11534471"/>
              <a:gd name="connsiteY599" fmla="*/ 4658976 h 5550679"/>
              <a:gd name="connsiteX600" fmla="*/ 1740046 w 11534471"/>
              <a:gd name="connsiteY600" fmla="*/ 4608738 h 5550679"/>
              <a:gd name="connsiteX601" fmla="*/ 1673259 w 11534471"/>
              <a:gd name="connsiteY601" fmla="*/ 4596456 h 5550679"/>
              <a:gd name="connsiteX602" fmla="*/ 1624973 w 11534471"/>
              <a:gd name="connsiteY602" fmla="*/ 4593838 h 5550679"/>
              <a:gd name="connsiteX603" fmla="*/ 1546116 w 11534471"/>
              <a:gd name="connsiteY603" fmla="*/ 4580901 h 5550679"/>
              <a:gd name="connsiteX604" fmla="*/ 1490331 w 11534471"/>
              <a:gd name="connsiteY604" fmla="*/ 4557091 h 5550679"/>
              <a:gd name="connsiteX605" fmla="*/ 1469919 w 11534471"/>
              <a:gd name="connsiteY605" fmla="*/ 4550788 h 5550679"/>
              <a:gd name="connsiteX606" fmla="*/ 1430162 w 11534471"/>
              <a:gd name="connsiteY606" fmla="*/ 4550364 h 5550679"/>
              <a:gd name="connsiteX607" fmla="*/ 1302699 w 11534471"/>
              <a:gd name="connsiteY607" fmla="*/ 4508811 h 5550679"/>
              <a:gd name="connsiteX608" fmla="*/ 1261405 w 11534471"/>
              <a:gd name="connsiteY608" fmla="*/ 4504840 h 5550679"/>
              <a:gd name="connsiteX609" fmla="*/ 1205341 w 11534471"/>
              <a:gd name="connsiteY609" fmla="*/ 4486211 h 5550679"/>
              <a:gd name="connsiteX610" fmla="*/ 1180409 w 11534471"/>
              <a:gd name="connsiteY610" fmla="*/ 4467538 h 5550679"/>
              <a:gd name="connsiteX611" fmla="*/ 1080070 w 11534471"/>
              <a:gd name="connsiteY611" fmla="*/ 4436116 h 5550679"/>
              <a:gd name="connsiteX612" fmla="*/ 991146 w 11534471"/>
              <a:gd name="connsiteY612" fmla="*/ 4417438 h 5550679"/>
              <a:gd name="connsiteX613" fmla="*/ 967565 w 11534471"/>
              <a:gd name="connsiteY613" fmla="*/ 4405767 h 5550679"/>
              <a:gd name="connsiteX614" fmla="*/ 939279 w 11534471"/>
              <a:gd name="connsiteY614" fmla="*/ 4385181 h 5550679"/>
              <a:gd name="connsiteX615" fmla="*/ 866531 w 11534471"/>
              <a:gd name="connsiteY615" fmla="*/ 4355255 h 5550679"/>
              <a:gd name="connsiteX616" fmla="*/ 757663 w 11534471"/>
              <a:gd name="connsiteY616" fmla="*/ 4321638 h 5550679"/>
              <a:gd name="connsiteX617" fmla="*/ 737812 w 11534471"/>
              <a:gd name="connsiteY617" fmla="*/ 4304973 h 5550679"/>
              <a:gd name="connsiteX618" fmla="*/ 736836 w 11534471"/>
              <a:gd name="connsiteY618" fmla="*/ 4291063 h 5550679"/>
              <a:gd name="connsiteX619" fmla="*/ 649747 w 11534471"/>
              <a:gd name="connsiteY619" fmla="*/ 4206666 h 5550679"/>
              <a:gd name="connsiteX620" fmla="*/ 645323 w 11534471"/>
              <a:gd name="connsiteY620" fmla="*/ 4192569 h 5550679"/>
              <a:gd name="connsiteX621" fmla="*/ 654507 w 11534471"/>
              <a:gd name="connsiteY621" fmla="*/ 4182675 h 5550679"/>
              <a:gd name="connsiteX622" fmla="*/ 662622 w 11534471"/>
              <a:gd name="connsiteY622" fmla="*/ 4160598 h 5550679"/>
              <a:gd name="connsiteX623" fmla="*/ 640298 w 11534471"/>
              <a:gd name="connsiteY623" fmla="*/ 4157656 h 5550679"/>
              <a:gd name="connsiteX624" fmla="*/ 590287 w 11534471"/>
              <a:gd name="connsiteY624" fmla="*/ 4154944 h 5550679"/>
              <a:gd name="connsiteX625" fmla="*/ 551974 w 11534471"/>
              <a:gd name="connsiteY625" fmla="*/ 4159795 h 5550679"/>
              <a:gd name="connsiteX626" fmla="*/ 539435 w 11534471"/>
              <a:gd name="connsiteY626" fmla="*/ 4167775 h 5550679"/>
              <a:gd name="connsiteX627" fmla="*/ 522189 w 11534471"/>
              <a:gd name="connsiteY627" fmla="*/ 4166840 h 5550679"/>
              <a:gd name="connsiteX628" fmla="*/ 523126 w 11534471"/>
              <a:gd name="connsiteY628" fmla="*/ 4149570 h 5550679"/>
              <a:gd name="connsiteX629" fmla="*/ 537953 w 11534471"/>
              <a:gd name="connsiteY629" fmla="*/ 4131322 h 5550679"/>
              <a:gd name="connsiteX630" fmla="*/ 543594 w 11534471"/>
              <a:gd name="connsiteY630" fmla="*/ 4122967 h 5550679"/>
              <a:gd name="connsiteX631" fmla="*/ 533341 w 11534471"/>
              <a:gd name="connsiteY631" fmla="*/ 4120679 h 5550679"/>
              <a:gd name="connsiteX632" fmla="*/ 521083 w 11534471"/>
              <a:gd name="connsiteY632" fmla="*/ 4123478 h 5550679"/>
              <a:gd name="connsiteX633" fmla="*/ 510735 w 11534471"/>
              <a:gd name="connsiteY633" fmla="*/ 4122917 h 5550679"/>
              <a:gd name="connsiteX634" fmla="*/ 444885 w 11534471"/>
              <a:gd name="connsiteY634" fmla="*/ 4093366 h 5550679"/>
              <a:gd name="connsiteX635" fmla="*/ 408671 w 11534471"/>
              <a:gd name="connsiteY635" fmla="*/ 4091402 h 5550679"/>
              <a:gd name="connsiteX636" fmla="*/ 388445 w 11534471"/>
              <a:gd name="connsiteY636" fmla="*/ 4081644 h 5550679"/>
              <a:gd name="connsiteX637" fmla="*/ 401453 w 11534471"/>
              <a:gd name="connsiteY637" fmla="*/ 4065029 h 5550679"/>
              <a:gd name="connsiteX638" fmla="*/ 412269 w 11534471"/>
              <a:gd name="connsiteY638" fmla="*/ 4056955 h 5550679"/>
              <a:gd name="connsiteX639" fmla="*/ 421641 w 11534471"/>
              <a:gd name="connsiteY639" fmla="*/ 4043607 h 5550679"/>
              <a:gd name="connsiteX640" fmla="*/ 404676 w 11534471"/>
              <a:gd name="connsiteY640" fmla="*/ 4037491 h 5550679"/>
              <a:gd name="connsiteX641" fmla="*/ 362126 w 11534471"/>
              <a:gd name="connsiteY641" fmla="*/ 4024791 h 5550679"/>
              <a:gd name="connsiteX642" fmla="*/ 293467 w 11534471"/>
              <a:gd name="connsiteY642" fmla="*/ 4047049 h 5550679"/>
              <a:gd name="connsiteX643" fmla="*/ 264844 w 11534471"/>
              <a:gd name="connsiteY643" fmla="*/ 4064550 h 5550679"/>
              <a:gd name="connsiteX644" fmla="*/ 270089 w 11534471"/>
              <a:gd name="connsiteY644" fmla="*/ 3967839 h 5550679"/>
              <a:gd name="connsiteX645" fmla="*/ 293912 w 11534471"/>
              <a:gd name="connsiteY645" fmla="*/ 3943150 h 5550679"/>
              <a:gd name="connsiteX646" fmla="*/ 289487 w 11534471"/>
              <a:gd name="connsiteY646" fmla="*/ 3929053 h 5550679"/>
              <a:gd name="connsiteX647" fmla="*/ 306827 w 11534471"/>
              <a:gd name="connsiteY647" fmla="*/ 3928261 h 5550679"/>
              <a:gd name="connsiteX648" fmla="*/ 318711 w 11534471"/>
              <a:gd name="connsiteY648" fmla="*/ 3932370 h 5550679"/>
              <a:gd name="connsiteX649" fmla="*/ 336517 w 11534471"/>
              <a:gd name="connsiteY649" fmla="*/ 3922943 h 5550679"/>
              <a:gd name="connsiteX650" fmla="*/ 352693 w 11534471"/>
              <a:gd name="connsiteY650" fmla="*/ 3911695 h 5550679"/>
              <a:gd name="connsiteX651" fmla="*/ 388532 w 11534471"/>
              <a:gd name="connsiteY651" fmla="*/ 3920568 h 5550679"/>
              <a:gd name="connsiteX652" fmla="*/ 422929 w 11534471"/>
              <a:gd name="connsiteY652" fmla="*/ 3924165 h 5550679"/>
              <a:gd name="connsiteX653" fmla="*/ 438036 w 11534471"/>
              <a:gd name="connsiteY653" fmla="*/ 3900735 h 5550679"/>
              <a:gd name="connsiteX654" fmla="*/ 445496 w 11534471"/>
              <a:gd name="connsiteY654" fmla="*/ 3890747 h 5550679"/>
              <a:gd name="connsiteX655" fmla="*/ 479930 w 11534471"/>
              <a:gd name="connsiteY655" fmla="*/ 3925523 h 5550679"/>
              <a:gd name="connsiteX656" fmla="*/ 487522 w 11534471"/>
              <a:gd name="connsiteY656" fmla="*/ 3944988 h 5550679"/>
              <a:gd name="connsiteX657" fmla="*/ 525179 w 11534471"/>
              <a:gd name="connsiteY657" fmla="*/ 3952226 h 5550679"/>
              <a:gd name="connsiteX658" fmla="*/ 529191 w 11534471"/>
              <a:gd name="connsiteY658" fmla="*/ 3942052 h 5550679"/>
              <a:gd name="connsiteX659" fmla="*/ 533482 w 11534471"/>
              <a:gd name="connsiteY659" fmla="*/ 3926696 h 5550679"/>
              <a:gd name="connsiteX660" fmla="*/ 551102 w 11534471"/>
              <a:gd name="connsiteY660" fmla="*/ 3920723 h 5550679"/>
              <a:gd name="connsiteX661" fmla="*/ 600082 w 11534471"/>
              <a:gd name="connsiteY661" fmla="*/ 3942432 h 5550679"/>
              <a:gd name="connsiteX662" fmla="*/ 628742 w 11534471"/>
              <a:gd name="connsiteY662" fmla="*/ 3956110 h 5550679"/>
              <a:gd name="connsiteX663" fmla="*/ 711986 w 11534471"/>
              <a:gd name="connsiteY663" fmla="*/ 3951964 h 5550679"/>
              <a:gd name="connsiteX664" fmla="*/ 736316 w 11534471"/>
              <a:gd name="connsiteY664" fmla="*/ 3949819 h 5550679"/>
              <a:gd name="connsiteX665" fmla="*/ 808876 w 11534471"/>
              <a:gd name="connsiteY665" fmla="*/ 3983199 h 5550679"/>
              <a:gd name="connsiteX666" fmla="*/ 851895 w 11534471"/>
              <a:gd name="connsiteY666" fmla="*/ 3987264 h 5550679"/>
              <a:gd name="connsiteX667" fmla="*/ 912026 w 11534471"/>
              <a:gd name="connsiteY667" fmla="*/ 3962812 h 5550679"/>
              <a:gd name="connsiteX668" fmla="*/ 913789 w 11534471"/>
              <a:gd name="connsiteY668" fmla="*/ 3994084 h 5550679"/>
              <a:gd name="connsiteX669" fmla="*/ 942075 w 11534471"/>
              <a:gd name="connsiteY669" fmla="*/ 4014671 h 5550679"/>
              <a:gd name="connsiteX670" fmla="*/ 950097 w 11534471"/>
              <a:gd name="connsiteY670" fmla="*/ 3994321 h 5550679"/>
              <a:gd name="connsiteX671" fmla="*/ 969721 w 11534471"/>
              <a:gd name="connsiteY671" fmla="*/ 3983261 h 5550679"/>
              <a:gd name="connsiteX672" fmla="*/ 1010828 w 11534471"/>
              <a:gd name="connsiteY672" fmla="*/ 3990686 h 5550679"/>
              <a:gd name="connsiteX673" fmla="*/ 1065543 w 11534471"/>
              <a:gd name="connsiteY673" fmla="*/ 4002313 h 5550679"/>
              <a:gd name="connsiteX674" fmla="*/ 1094954 w 11534471"/>
              <a:gd name="connsiteY674" fmla="*/ 4002176 h 5550679"/>
              <a:gd name="connsiteX675" fmla="*/ 1109499 w 11534471"/>
              <a:gd name="connsiteY675" fmla="*/ 3989109 h 5550679"/>
              <a:gd name="connsiteX676" fmla="*/ 1134484 w 11534471"/>
              <a:gd name="connsiteY676" fmla="*/ 3974875 h 5550679"/>
              <a:gd name="connsiteX677" fmla="*/ 1141795 w 11534471"/>
              <a:gd name="connsiteY677" fmla="*/ 3999520 h 5550679"/>
              <a:gd name="connsiteX678" fmla="*/ 1153492 w 11534471"/>
              <a:gd name="connsiteY678" fmla="*/ 4007082 h 5550679"/>
              <a:gd name="connsiteX679" fmla="*/ 1162489 w 11534471"/>
              <a:gd name="connsiteY679" fmla="*/ 4000642 h 5550679"/>
              <a:gd name="connsiteX680" fmla="*/ 1186312 w 11534471"/>
              <a:gd name="connsiteY680" fmla="*/ 3975953 h 5550679"/>
              <a:gd name="connsiteX681" fmla="*/ 1194333 w 11534471"/>
              <a:gd name="connsiteY681" fmla="*/ 3955603 h 5550679"/>
              <a:gd name="connsiteX682" fmla="*/ 1182637 w 11534471"/>
              <a:gd name="connsiteY682" fmla="*/ 3948041 h 5550679"/>
              <a:gd name="connsiteX683" fmla="*/ 1041471 w 11534471"/>
              <a:gd name="connsiteY683" fmla="*/ 3904013 h 5550679"/>
              <a:gd name="connsiteX684" fmla="*/ 934983 w 11534471"/>
              <a:gd name="connsiteY684" fmla="*/ 3858401 h 5550679"/>
              <a:gd name="connsiteX685" fmla="*/ 893331 w 11534471"/>
              <a:gd name="connsiteY685" fmla="*/ 3797252 h 5550679"/>
              <a:gd name="connsiteX686" fmla="*/ 855111 w 11534471"/>
              <a:gd name="connsiteY686" fmla="*/ 3800375 h 5550679"/>
              <a:gd name="connsiteX687" fmla="*/ 849430 w 11534471"/>
              <a:gd name="connsiteY687" fmla="*/ 3777551 h 5550679"/>
              <a:gd name="connsiteX688" fmla="*/ 828230 w 11534471"/>
              <a:gd name="connsiteY688" fmla="*/ 3753884 h 5550679"/>
              <a:gd name="connsiteX689" fmla="*/ 805062 w 11534471"/>
              <a:gd name="connsiteY689" fmla="*/ 3766484 h 5550679"/>
              <a:gd name="connsiteX690" fmla="*/ 789675 w 11534471"/>
              <a:gd name="connsiteY690" fmla="*/ 3795095 h 5550679"/>
              <a:gd name="connsiteX691" fmla="*/ 772297 w 11534471"/>
              <a:gd name="connsiteY691" fmla="*/ 3764707 h 5550679"/>
              <a:gd name="connsiteX692" fmla="*/ 749278 w 11534471"/>
              <a:gd name="connsiteY692" fmla="*/ 3742674 h 5550679"/>
              <a:gd name="connsiteX693" fmla="*/ 769427 w 11534471"/>
              <a:gd name="connsiteY693" fmla="*/ 3690073 h 5550679"/>
              <a:gd name="connsiteX694" fmla="*/ 795762 w 11534471"/>
              <a:gd name="connsiteY694" fmla="*/ 3682841 h 5550679"/>
              <a:gd name="connsiteX695" fmla="*/ 805172 w 11534471"/>
              <a:gd name="connsiteY695" fmla="*/ 3700672 h 5550679"/>
              <a:gd name="connsiteX696" fmla="*/ 814957 w 11534471"/>
              <a:gd name="connsiteY696" fmla="*/ 3711595 h 5550679"/>
              <a:gd name="connsiteX697" fmla="*/ 858669 w 11534471"/>
              <a:gd name="connsiteY697" fmla="*/ 3734750 h 5550679"/>
              <a:gd name="connsiteX698" fmla="*/ 896515 w 11534471"/>
              <a:gd name="connsiteY698" fmla="*/ 3738534 h 5550679"/>
              <a:gd name="connsiteX699" fmla="*/ 906581 w 11534471"/>
              <a:gd name="connsiteY699" fmla="*/ 3744276 h 5550679"/>
              <a:gd name="connsiteX700" fmla="*/ 916272 w 11534471"/>
              <a:gd name="connsiteY700" fmla="*/ 3756926 h 5550679"/>
              <a:gd name="connsiteX701" fmla="*/ 1005945 w 11534471"/>
              <a:gd name="connsiteY701" fmla="*/ 3761789 h 5550679"/>
              <a:gd name="connsiteX702" fmla="*/ 1052693 w 11534471"/>
              <a:gd name="connsiteY702" fmla="*/ 3760859 h 5550679"/>
              <a:gd name="connsiteX703" fmla="*/ 1087783 w 11534471"/>
              <a:gd name="connsiteY703" fmla="*/ 3783547 h 5550679"/>
              <a:gd name="connsiteX704" fmla="*/ 1104654 w 11534471"/>
              <a:gd name="connsiteY704" fmla="*/ 3791391 h 5550679"/>
              <a:gd name="connsiteX705" fmla="*/ 1112676 w 11534471"/>
              <a:gd name="connsiteY705" fmla="*/ 3771041 h 5550679"/>
              <a:gd name="connsiteX706" fmla="*/ 1110256 w 11534471"/>
              <a:gd name="connsiteY706" fmla="*/ 3751857 h 5550679"/>
              <a:gd name="connsiteX707" fmla="*/ 1086075 w 11534471"/>
              <a:gd name="connsiteY707" fmla="*/ 3719369 h 5550679"/>
              <a:gd name="connsiteX708" fmla="*/ 999531 w 11534471"/>
              <a:gd name="connsiteY708" fmla="*/ 3688695 h 5550679"/>
              <a:gd name="connsiteX709" fmla="*/ 994320 w 11534471"/>
              <a:gd name="connsiteY709" fmla="*/ 3657234 h 5550679"/>
              <a:gd name="connsiteX710" fmla="*/ 996230 w 11534471"/>
              <a:gd name="connsiteY710" fmla="*/ 3653874 h 5550679"/>
              <a:gd name="connsiteX711" fmla="*/ 1025790 w 11534471"/>
              <a:gd name="connsiteY711" fmla="*/ 3619104 h 5550679"/>
              <a:gd name="connsiteX712" fmla="*/ 1039398 w 11534471"/>
              <a:gd name="connsiteY712" fmla="*/ 3623306 h 5550679"/>
              <a:gd name="connsiteX713" fmla="*/ 1019118 w 11534471"/>
              <a:gd name="connsiteY713" fmla="*/ 3646455 h 5550679"/>
              <a:gd name="connsiteX714" fmla="*/ 1035520 w 11534471"/>
              <a:gd name="connsiteY714" fmla="*/ 3662933 h 5550679"/>
              <a:gd name="connsiteX715" fmla="*/ 1044798 w 11534471"/>
              <a:gd name="connsiteY715" fmla="*/ 3651312 h 5550679"/>
              <a:gd name="connsiteX716" fmla="*/ 1086052 w 11534471"/>
              <a:gd name="connsiteY716" fmla="*/ 3624104 h 5550679"/>
              <a:gd name="connsiteX717" fmla="*/ 1160205 w 11534471"/>
              <a:gd name="connsiteY717" fmla="*/ 3628125 h 5550679"/>
              <a:gd name="connsiteX718" fmla="*/ 1192822 w 11534471"/>
              <a:gd name="connsiteY718" fmla="*/ 3664534 h 5550679"/>
              <a:gd name="connsiteX719" fmla="*/ 1192541 w 11534471"/>
              <a:gd name="connsiteY719" fmla="*/ 3669716 h 5550679"/>
              <a:gd name="connsiteX720" fmla="*/ 1193422 w 11534471"/>
              <a:gd name="connsiteY720" fmla="*/ 3685352 h 5550679"/>
              <a:gd name="connsiteX721" fmla="*/ 1216122 w 11534471"/>
              <a:gd name="connsiteY721" fmla="*/ 3681387 h 5550679"/>
              <a:gd name="connsiteX722" fmla="*/ 1225774 w 11534471"/>
              <a:gd name="connsiteY722" fmla="*/ 3662857 h 5550679"/>
              <a:gd name="connsiteX723" fmla="*/ 1250198 w 11534471"/>
              <a:gd name="connsiteY723" fmla="*/ 3658985 h 5550679"/>
              <a:gd name="connsiteX724" fmla="*/ 1250799 w 11534471"/>
              <a:gd name="connsiteY724" fmla="*/ 3679803 h 5550679"/>
              <a:gd name="connsiteX725" fmla="*/ 1245157 w 11534471"/>
              <a:gd name="connsiteY725" fmla="*/ 3688158 h 5550679"/>
              <a:gd name="connsiteX726" fmla="*/ 1244502 w 11534471"/>
              <a:gd name="connsiteY726" fmla="*/ 3700246 h 5550679"/>
              <a:gd name="connsiteX727" fmla="*/ 1255036 w 11534471"/>
              <a:gd name="connsiteY727" fmla="*/ 3697353 h 5550679"/>
              <a:gd name="connsiteX728" fmla="*/ 1271680 w 11534471"/>
              <a:gd name="connsiteY728" fmla="*/ 3677471 h 5550679"/>
              <a:gd name="connsiteX729" fmla="*/ 1317265 w 11534471"/>
              <a:gd name="connsiteY729" fmla="*/ 3666087 h 5550679"/>
              <a:gd name="connsiteX730" fmla="*/ 1347370 w 11534471"/>
              <a:gd name="connsiteY730" fmla="*/ 3685040 h 5550679"/>
              <a:gd name="connsiteX731" fmla="*/ 1369975 w 11534471"/>
              <a:gd name="connsiteY731" fmla="*/ 3682802 h 5550679"/>
              <a:gd name="connsiteX732" fmla="*/ 1402140 w 11534471"/>
              <a:gd name="connsiteY732" fmla="*/ 3663761 h 5550679"/>
              <a:gd name="connsiteX733" fmla="*/ 1427726 w 11534471"/>
              <a:gd name="connsiteY733" fmla="*/ 3670344 h 5550679"/>
              <a:gd name="connsiteX734" fmla="*/ 1570710 w 11534471"/>
              <a:gd name="connsiteY734" fmla="*/ 3712740 h 5550679"/>
              <a:gd name="connsiteX735" fmla="*/ 1592847 w 11534471"/>
              <a:gd name="connsiteY735" fmla="*/ 3719136 h 5550679"/>
              <a:gd name="connsiteX736" fmla="*/ 1647281 w 11534471"/>
              <a:gd name="connsiteY736" fmla="*/ 3735945 h 5550679"/>
              <a:gd name="connsiteX737" fmla="*/ 1729924 w 11534471"/>
              <a:gd name="connsiteY737" fmla="*/ 3710981 h 5550679"/>
              <a:gd name="connsiteX738" fmla="*/ 1768517 w 11534471"/>
              <a:gd name="connsiteY738" fmla="*/ 3700949 h 5550679"/>
              <a:gd name="connsiteX739" fmla="*/ 1901248 w 11534471"/>
              <a:gd name="connsiteY739" fmla="*/ 3741056 h 5550679"/>
              <a:gd name="connsiteX740" fmla="*/ 1925578 w 11534471"/>
              <a:gd name="connsiteY740" fmla="*/ 3738911 h 5550679"/>
              <a:gd name="connsiteX741" fmla="*/ 1936394 w 11534471"/>
              <a:gd name="connsiteY741" fmla="*/ 3730837 h 5550679"/>
              <a:gd name="connsiteX742" fmla="*/ 1942129 w 11534471"/>
              <a:gd name="connsiteY742" fmla="*/ 3720756 h 5550679"/>
              <a:gd name="connsiteX743" fmla="*/ 1922278 w 11534471"/>
              <a:gd name="connsiteY743" fmla="*/ 3704091 h 5550679"/>
              <a:gd name="connsiteX744" fmla="*/ 1907881 w 11534471"/>
              <a:gd name="connsiteY744" fmla="*/ 3682525 h 5550679"/>
              <a:gd name="connsiteX745" fmla="*/ 1927038 w 11534471"/>
              <a:gd name="connsiteY745" fmla="*/ 3680100 h 5550679"/>
              <a:gd name="connsiteX746" fmla="*/ 1954575 w 11534471"/>
              <a:gd name="connsiteY746" fmla="*/ 3714503 h 5550679"/>
              <a:gd name="connsiteX747" fmla="*/ 2066237 w 11534471"/>
              <a:gd name="connsiteY747" fmla="*/ 3760395 h 5550679"/>
              <a:gd name="connsiteX748" fmla="*/ 2102825 w 11534471"/>
              <a:gd name="connsiteY748" fmla="*/ 3755451 h 5550679"/>
              <a:gd name="connsiteX749" fmla="*/ 2114334 w 11534471"/>
              <a:gd name="connsiteY749" fmla="*/ 3766467 h 5550679"/>
              <a:gd name="connsiteX750" fmla="*/ 2135910 w 11534471"/>
              <a:gd name="connsiteY750" fmla="*/ 3783226 h 5550679"/>
              <a:gd name="connsiteX751" fmla="*/ 2222602 w 11534471"/>
              <a:gd name="connsiteY751" fmla="*/ 3779267 h 5550679"/>
              <a:gd name="connsiteX752" fmla="*/ 2264074 w 11534471"/>
              <a:gd name="connsiteY752" fmla="*/ 3776576 h 5550679"/>
              <a:gd name="connsiteX753" fmla="*/ 2200987 w 11534471"/>
              <a:gd name="connsiteY753" fmla="*/ 3751532 h 5550679"/>
              <a:gd name="connsiteX754" fmla="*/ 2182847 w 11534471"/>
              <a:gd name="connsiteY754" fmla="*/ 3738244 h 5550679"/>
              <a:gd name="connsiteX755" fmla="*/ 2069222 w 11534471"/>
              <a:gd name="connsiteY755" fmla="*/ 3659108 h 5550679"/>
              <a:gd name="connsiteX756" fmla="*/ 2001961 w 11534471"/>
              <a:gd name="connsiteY756" fmla="*/ 3636146 h 5550679"/>
              <a:gd name="connsiteX757" fmla="*/ 1995895 w 11534471"/>
              <a:gd name="connsiteY757" fmla="*/ 3633272 h 5550679"/>
              <a:gd name="connsiteX758" fmla="*/ 1992761 w 11534471"/>
              <a:gd name="connsiteY758" fmla="*/ 3636250 h 5550679"/>
              <a:gd name="connsiteX759" fmla="*/ 1981394 w 11534471"/>
              <a:gd name="connsiteY759" fmla="*/ 3634550 h 5550679"/>
              <a:gd name="connsiteX760" fmla="*/ 1974202 w 11534471"/>
              <a:gd name="connsiteY760" fmla="*/ 3627665 h 5550679"/>
              <a:gd name="connsiteX761" fmla="*/ 1973892 w 11534471"/>
              <a:gd name="connsiteY761" fmla="*/ 3622848 h 5550679"/>
              <a:gd name="connsiteX762" fmla="*/ 1937399 w 11534471"/>
              <a:gd name="connsiteY762" fmla="*/ 3605560 h 5550679"/>
              <a:gd name="connsiteX763" fmla="*/ 1724302 w 11534471"/>
              <a:gd name="connsiteY763" fmla="*/ 3491197 h 5550679"/>
              <a:gd name="connsiteX764" fmla="*/ 1715730 w 11534471"/>
              <a:gd name="connsiteY764" fmla="*/ 3486211 h 5550679"/>
              <a:gd name="connsiteX765" fmla="*/ 1699267 w 11534471"/>
              <a:gd name="connsiteY765" fmla="*/ 3478954 h 5550679"/>
              <a:gd name="connsiteX766" fmla="*/ 1671768 w 11534471"/>
              <a:gd name="connsiteY766" fmla="*/ 3475731 h 5550679"/>
              <a:gd name="connsiteX767" fmla="*/ 1604795 w 11534471"/>
              <a:gd name="connsiteY767" fmla="*/ 3466903 h 5550679"/>
              <a:gd name="connsiteX768" fmla="*/ 1587738 w 11534471"/>
              <a:gd name="connsiteY768" fmla="*/ 3462514 h 5550679"/>
              <a:gd name="connsiteX769" fmla="*/ 1494671 w 11534471"/>
              <a:gd name="connsiteY769" fmla="*/ 3424558 h 5550679"/>
              <a:gd name="connsiteX770" fmla="*/ 1447547 w 11534471"/>
              <a:gd name="connsiteY770" fmla="*/ 3432395 h 5550679"/>
              <a:gd name="connsiteX771" fmla="*/ 1377499 w 11534471"/>
              <a:gd name="connsiteY771" fmla="*/ 3416472 h 5550679"/>
              <a:gd name="connsiteX772" fmla="*/ 1319858 w 11534471"/>
              <a:gd name="connsiteY772" fmla="*/ 3363117 h 5550679"/>
              <a:gd name="connsiteX773" fmla="*/ 1318602 w 11534471"/>
              <a:gd name="connsiteY773" fmla="*/ 3354388 h 5550679"/>
              <a:gd name="connsiteX774" fmla="*/ 1299914 w 11534471"/>
              <a:gd name="connsiteY774" fmla="*/ 3348178 h 5550679"/>
              <a:gd name="connsiteX775" fmla="*/ 1276372 w 11534471"/>
              <a:gd name="connsiteY775" fmla="*/ 3367687 h 5550679"/>
              <a:gd name="connsiteX776" fmla="*/ 1192902 w 11534471"/>
              <a:gd name="connsiteY776" fmla="*/ 3344108 h 5550679"/>
              <a:gd name="connsiteX777" fmla="*/ 1162291 w 11534471"/>
              <a:gd name="connsiteY777" fmla="*/ 3302610 h 5550679"/>
              <a:gd name="connsiteX778" fmla="*/ 1128044 w 11534471"/>
              <a:gd name="connsiteY778" fmla="*/ 3264380 h 5550679"/>
              <a:gd name="connsiteX779" fmla="*/ 1114700 w 11534471"/>
              <a:gd name="connsiteY779" fmla="*/ 3319082 h 5550679"/>
              <a:gd name="connsiteX780" fmla="*/ 1075598 w 11534471"/>
              <a:gd name="connsiteY780" fmla="*/ 3306570 h 5550679"/>
              <a:gd name="connsiteX781" fmla="*/ 1048007 w 11534471"/>
              <a:gd name="connsiteY781" fmla="*/ 3305073 h 5550679"/>
              <a:gd name="connsiteX782" fmla="*/ 966824 w 11534471"/>
              <a:gd name="connsiteY782" fmla="*/ 3271226 h 5550679"/>
              <a:gd name="connsiteX783" fmla="*/ 717539 w 11534471"/>
              <a:gd name="connsiteY783" fmla="*/ 3179765 h 5550679"/>
              <a:gd name="connsiteX784" fmla="*/ 700857 w 11534471"/>
              <a:gd name="connsiteY784" fmla="*/ 3168468 h 5550679"/>
              <a:gd name="connsiteX785" fmla="*/ 713864 w 11534471"/>
              <a:gd name="connsiteY785" fmla="*/ 3151853 h 5550679"/>
              <a:gd name="connsiteX786" fmla="*/ 723236 w 11534471"/>
              <a:gd name="connsiteY786" fmla="*/ 3138505 h 5550679"/>
              <a:gd name="connsiteX787" fmla="*/ 708465 w 11534471"/>
              <a:gd name="connsiteY787" fmla="*/ 3123846 h 5550679"/>
              <a:gd name="connsiteX788" fmla="*/ 692945 w 11534471"/>
              <a:gd name="connsiteY788" fmla="*/ 3123006 h 5550679"/>
              <a:gd name="connsiteX789" fmla="*/ 657159 w 11534471"/>
              <a:gd name="connsiteY789" fmla="*/ 3081227 h 5550679"/>
              <a:gd name="connsiteX790" fmla="*/ 662013 w 11534471"/>
              <a:gd name="connsiteY790" fmla="*/ 3055510 h 5550679"/>
              <a:gd name="connsiteX791" fmla="*/ 647148 w 11534471"/>
              <a:gd name="connsiteY791" fmla="*/ 3042579 h 5550679"/>
              <a:gd name="connsiteX792" fmla="*/ 618940 w 11534471"/>
              <a:gd name="connsiteY792" fmla="*/ 3084351 h 5550679"/>
              <a:gd name="connsiteX793" fmla="*/ 595227 w 11534471"/>
              <a:gd name="connsiteY793" fmla="*/ 3043228 h 5550679"/>
              <a:gd name="connsiteX794" fmla="*/ 610295 w 11534471"/>
              <a:gd name="connsiteY794" fmla="*/ 2988618 h 5550679"/>
              <a:gd name="connsiteX795" fmla="*/ 653220 w 11534471"/>
              <a:gd name="connsiteY795" fmla="*/ 2994410 h 5550679"/>
              <a:gd name="connsiteX796" fmla="*/ 709191 w 11534471"/>
              <a:gd name="connsiteY796" fmla="*/ 3014767 h 5550679"/>
              <a:gd name="connsiteX797" fmla="*/ 748854 w 11534471"/>
              <a:gd name="connsiteY797" fmla="*/ 3016918 h 5550679"/>
              <a:gd name="connsiteX798" fmla="*/ 903066 w 11534471"/>
              <a:gd name="connsiteY798" fmla="*/ 3075510 h 5550679"/>
              <a:gd name="connsiteX799" fmla="*/ 939842 w 11534471"/>
              <a:gd name="connsiteY799" fmla="*/ 3067112 h 5550679"/>
              <a:gd name="connsiteX800" fmla="*/ 943853 w 11534471"/>
              <a:gd name="connsiteY800" fmla="*/ 3056936 h 5550679"/>
              <a:gd name="connsiteX801" fmla="*/ 953825 w 11534471"/>
              <a:gd name="connsiteY801" fmla="*/ 3064405 h 5550679"/>
              <a:gd name="connsiteX802" fmla="*/ 958531 w 11534471"/>
              <a:gd name="connsiteY802" fmla="*/ 3073321 h 5550679"/>
              <a:gd name="connsiteX803" fmla="*/ 978850 w 11534471"/>
              <a:gd name="connsiteY803" fmla="*/ 3081351 h 5550679"/>
              <a:gd name="connsiteX804" fmla="*/ 972795 w 11534471"/>
              <a:gd name="connsiteY804" fmla="*/ 3065435 h 5550679"/>
              <a:gd name="connsiteX805" fmla="*/ 971257 w 11534471"/>
              <a:gd name="connsiteY805" fmla="*/ 3061887 h 5550679"/>
              <a:gd name="connsiteX806" fmla="*/ 970188 w 11534471"/>
              <a:gd name="connsiteY806" fmla="*/ 3049704 h 5550679"/>
              <a:gd name="connsiteX807" fmla="*/ 982353 w 11534471"/>
              <a:gd name="connsiteY807" fmla="*/ 3048631 h 5550679"/>
              <a:gd name="connsiteX808" fmla="*/ 1036655 w 11534471"/>
              <a:gd name="connsiteY808" fmla="*/ 3035988 h 5550679"/>
              <a:gd name="connsiteX809" fmla="*/ 1047658 w 11534471"/>
              <a:gd name="connsiteY809" fmla="*/ 3024460 h 5550679"/>
              <a:gd name="connsiteX810" fmla="*/ 1038180 w 11534471"/>
              <a:gd name="connsiteY810" fmla="*/ 3000117 h 5550679"/>
              <a:gd name="connsiteX811" fmla="*/ 1030205 w 11534471"/>
              <a:gd name="connsiteY811" fmla="*/ 2998857 h 5550679"/>
              <a:gd name="connsiteX812" fmla="*/ 1010771 w 11534471"/>
              <a:gd name="connsiteY812" fmla="*/ 2987895 h 5550679"/>
              <a:gd name="connsiteX813" fmla="*/ 962578 w 11534471"/>
              <a:gd name="connsiteY813" fmla="*/ 2986721 h 5550679"/>
              <a:gd name="connsiteX814" fmla="*/ 914045 w 11534471"/>
              <a:gd name="connsiteY814" fmla="*/ 2968718 h 5550679"/>
              <a:gd name="connsiteX815" fmla="*/ 879462 w 11534471"/>
              <a:gd name="connsiteY815" fmla="*/ 2968574 h 5550679"/>
              <a:gd name="connsiteX816" fmla="*/ 866041 w 11534471"/>
              <a:gd name="connsiteY816" fmla="*/ 2960918 h 5550679"/>
              <a:gd name="connsiteX817" fmla="*/ 861965 w 11534471"/>
              <a:gd name="connsiteY817" fmla="*/ 2956039 h 5550679"/>
              <a:gd name="connsiteX818" fmla="*/ 846103 w 11534471"/>
              <a:gd name="connsiteY818" fmla="*/ 2958255 h 5550679"/>
              <a:gd name="connsiteX819" fmla="*/ 818014 w 11534471"/>
              <a:gd name="connsiteY819" fmla="*/ 2966611 h 5550679"/>
              <a:gd name="connsiteX820" fmla="*/ 834183 w 11534471"/>
              <a:gd name="connsiteY820" fmla="*/ 2940305 h 5550679"/>
              <a:gd name="connsiteX821" fmla="*/ 836358 w 11534471"/>
              <a:gd name="connsiteY821" fmla="*/ 2930865 h 5550679"/>
              <a:gd name="connsiteX822" fmla="*/ 799309 w 11534471"/>
              <a:gd name="connsiteY822" fmla="*/ 2915729 h 5550679"/>
              <a:gd name="connsiteX823" fmla="*/ 783563 w 11534471"/>
              <a:gd name="connsiteY823" fmla="*/ 2887163 h 5550679"/>
              <a:gd name="connsiteX824" fmla="*/ 785756 w 11534471"/>
              <a:gd name="connsiteY824" fmla="*/ 2878621 h 5550679"/>
              <a:gd name="connsiteX825" fmla="*/ 783152 w 11534471"/>
              <a:gd name="connsiteY825" fmla="*/ 2869106 h 5550679"/>
              <a:gd name="connsiteX826" fmla="*/ 772681 w 11534471"/>
              <a:gd name="connsiteY826" fmla="*/ 2862395 h 5550679"/>
              <a:gd name="connsiteX827" fmla="*/ 766568 w 11534471"/>
              <a:gd name="connsiteY827" fmla="*/ 2865673 h 5550679"/>
              <a:gd name="connsiteX828" fmla="*/ 765156 w 11534471"/>
              <a:gd name="connsiteY828" fmla="*/ 2875772 h 5550679"/>
              <a:gd name="connsiteX829" fmla="*/ 752241 w 11534471"/>
              <a:gd name="connsiteY829" fmla="*/ 2890661 h 5550679"/>
              <a:gd name="connsiteX830" fmla="*/ 728154 w 11534471"/>
              <a:gd name="connsiteY830" fmla="*/ 2856445 h 5550679"/>
              <a:gd name="connsiteX831" fmla="*/ 728903 w 11534471"/>
              <a:gd name="connsiteY831" fmla="*/ 2842630 h 5550679"/>
              <a:gd name="connsiteX832" fmla="*/ 719906 w 11534471"/>
              <a:gd name="connsiteY832" fmla="*/ 2849070 h 5550679"/>
              <a:gd name="connsiteX833" fmla="*/ 697581 w 11534471"/>
              <a:gd name="connsiteY833" fmla="*/ 2846127 h 5550679"/>
              <a:gd name="connsiteX834" fmla="*/ 663802 w 11534471"/>
              <a:gd name="connsiteY834" fmla="*/ 2799261 h 5550679"/>
              <a:gd name="connsiteX835" fmla="*/ 655108 w 11534471"/>
              <a:gd name="connsiteY835" fmla="*/ 2787393 h 5550679"/>
              <a:gd name="connsiteX836" fmla="*/ 624991 w 11534471"/>
              <a:gd name="connsiteY836" fmla="*/ 2772987 h 5550679"/>
              <a:gd name="connsiteX837" fmla="*/ 593834 w 11534471"/>
              <a:gd name="connsiteY837" fmla="*/ 2754517 h 5550679"/>
              <a:gd name="connsiteX838" fmla="*/ 586364 w 11534471"/>
              <a:gd name="connsiteY838" fmla="*/ 2717551 h 5550679"/>
              <a:gd name="connsiteX839" fmla="*/ 560492 w 11534471"/>
              <a:gd name="connsiteY839" fmla="*/ 2680933 h 5550679"/>
              <a:gd name="connsiteX840" fmla="*/ 518580 w 11534471"/>
              <a:gd name="connsiteY840" fmla="*/ 2663803 h 5550679"/>
              <a:gd name="connsiteX841" fmla="*/ 492190 w 11534471"/>
              <a:gd name="connsiteY841" fmla="*/ 2654456 h 5550679"/>
              <a:gd name="connsiteX842" fmla="*/ 455520 w 11534471"/>
              <a:gd name="connsiteY842" fmla="*/ 2648334 h 5550679"/>
              <a:gd name="connsiteX843" fmla="*/ 432008 w 11534471"/>
              <a:gd name="connsiteY843" fmla="*/ 2630856 h 5550679"/>
              <a:gd name="connsiteX844" fmla="*/ 419498 w 11534471"/>
              <a:gd name="connsiteY844" fmla="*/ 2608121 h 5550679"/>
              <a:gd name="connsiteX845" fmla="*/ 392647 w 11534471"/>
              <a:gd name="connsiteY845" fmla="*/ 2587172 h 5550679"/>
              <a:gd name="connsiteX846" fmla="*/ 346156 w 11534471"/>
              <a:gd name="connsiteY846" fmla="*/ 2595876 h 5550679"/>
              <a:gd name="connsiteX847" fmla="*/ 345566 w 11534471"/>
              <a:gd name="connsiteY847" fmla="*/ 2591091 h 5550679"/>
              <a:gd name="connsiteX848" fmla="*/ 367036 w 11534471"/>
              <a:gd name="connsiteY848" fmla="*/ 2536919 h 5550679"/>
              <a:gd name="connsiteX849" fmla="*/ 364545 w 11534471"/>
              <a:gd name="connsiteY849" fmla="*/ 2524597 h 5550679"/>
              <a:gd name="connsiteX850" fmla="*/ 298072 w 11534471"/>
              <a:gd name="connsiteY850" fmla="*/ 2473601 h 5550679"/>
              <a:gd name="connsiteX851" fmla="*/ 271351 w 11534471"/>
              <a:gd name="connsiteY851" fmla="*/ 2445833 h 5550679"/>
              <a:gd name="connsiteX852" fmla="*/ 282151 w 11534471"/>
              <a:gd name="connsiteY852" fmla="*/ 2415338 h 5550679"/>
              <a:gd name="connsiteX853" fmla="*/ 341412 w 11534471"/>
              <a:gd name="connsiteY853" fmla="*/ 2415734 h 5550679"/>
              <a:gd name="connsiteX854" fmla="*/ 383523 w 11534471"/>
              <a:gd name="connsiteY854" fmla="*/ 2458103 h 5550679"/>
              <a:gd name="connsiteX855" fmla="*/ 422295 w 11534471"/>
              <a:gd name="connsiteY855" fmla="*/ 2497002 h 5550679"/>
              <a:gd name="connsiteX856" fmla="*/ 470887 w 11534471"/>
              <a:gd name="connsiteY856" fmla="*/ 2521074 h 5550679"/>
              <a:gd name="connsiteX857" fmla="*/ 525958 w 11534471"/>
              <a:gd name="connsiteY857" fmla="*/ 2526848 h 5550679"/>
              <a:gd name="connsiteX858" fmla="*/ 620722 w 11534471"/>
              <a:gd name="connsiteY858" fmla="*/ 2594728 h 5550679"/>
              <a:gd name="connsiteX859" fmla="*/ 711613 w 11534471"/>
              <a:gd name="connsiteY859" fmla="*/ 2615477 h 5550679"/>
              <a:gd name="connsiteX860" fmla="*/ 744685 w 11534471"/>
              <a:gd name="connsiteY860" fmla="*/ 2631766 h 5550679"/>
              <a:gd name="connsiteX861" fmla="*/ 747907 w 11534471"/>
              <a:gd name="connsiteY861" fmla="*/ 2637185 h 5550679"/>
              <a:gd name="connsiteX862" fmla="*/ 752242 w 11534471"/>
              <a:gd name="connsiteY862" fmla="*/ 2631501 h 5550679"/>
              <a:gd name="connsiteX863" fmla="*/ 771462 w 11534471"/>
              <a:gd name="connsiteY863" fmla="*/ 2631893 h 5550679"/>
              <a:gd name="connsiteX864" fmla="*/ 796206 w 11534471"/>
              <a:gd name="connsiteY864" fmla="*/ 2654020 h 5550679"/>
              <a:gd name="connsiteX865" fmla="*/ 880596 w 11534471"/>
              <a:gd name="connsiteY865" fmla="*/ 2724414 h 5550679"/>
              <a:gd name="connsiteX866" fmla="*/ 907774 w 11534471"/>
              <a:gd name="connsiteY866" fmla="*/ 2701639 h 5550679"/>
              <a:gd name="connsiteX867" fmla="*/ 925167 w 11534471"/>
              <a:gd name="connsiteY867" fmla="*/ 2667941 h 5550679"/>
              <a:gd name="connsiteX868" fmla="*/ 959602 w 11534471"/>
              <a:gd name="connsiteY868" fmla="*/ 2702718 h 5550679"/>
              <a:gd name="connsiteX869" fmla="*/ 1007232 w 11534471"/>
              <a:gd name="connsiteY869" fmla="*/ 2717425 h 5550679"/>
              <a:gd name="connsiteX870" fmla="*/ 1010587 w 11534471"/>
              <a:gd name="connsiteY870" fmla="*/ 2719339 h 5550679"/>
              <a:gd name="connsiteX871" fmla="*/ 1045787 w 11534471"/>
              <a:gd name="connsiteY871" fmla="*/ 2676214 h 5550679"/>
              <a:gd name="connsiteX872" fmla="*/ 1061176 w 11534471"/>
              <a:gd name="connsiteY872" fmla="*/ 2647603 h 5550679"/>
              <a:gd name="connsiteX873" fmla="*/ 1068073 w 11534471"/>
              <a:gd name="connsiteY873" fmla="*/ 2647977 h 5550679"/>
              <a:gd name="connsiteX874" fmla="*/ 1091092 w 11534471"/>
              <a:gd name="connsiteY874" fmla="*/ 2670011 h 5550679"/>
              <a:gd name="connsiteX875" fmla="*/ 1106839 w 11534471"/>
              <a:gd name="connsiteY875" fmla="*/ 2698577 h 5550679"/>
              <a:gd name="connsiteX876" fmla="*/ 1123935 w 11534471"/>
              <a:gd name="connsiteY876" fmla="*/ 2734145 h 5550679"/>
              <a:gd name="connsiteX877" fmla="*/ 1160429 w 11534471"/>
              <a:gd name="connsiteY877" fmla="*/ 2730929 h 5550679"/>
              <a:gd name="connsiteX878" fmla="*/ 1173852 w 11534471"/>
              <a:gd name="connsiteY878" fmla="*/ 2738585 h 5550679"/>
              <a:gd name="connsiteX879" fmla="*/ 1195333 w 11534471"/>
              <a:gd name="connsiteY879" fmla="*/ 2757070 h 5550679"/>
              <a:gd name="connsiteX880" fmla="*/ 1205774 w 11534471"/>
              <a:gd name="connsiteY880" fmla="*/ 2755904 h 5550679"/>
              <a:gd name="connsiteX881" fmla="*/ 1239420 w 11534471"/>
              <a:gd name="connsiteY881" fmla="*/ 2773317 h 5550679"/>
              <a:gd name="connsiteX882" fmla="*/ 1277679 w 11534471"/>
              <a:gd name="connsiteY882" fmla="*/ 2801373 h 5550679"/>
              <a:gd name="connsiteX883" fmla="*/ 1300940 w 11534471"/>
              <a:gd name="connsiteY883" fmla="*/ 2787045 h 5550679"/>
              <a:gd name="connsiteX884" fmla="*/ 1305325 w 11534471"/>
              <a:gd name="connsiteY884" fmla="*/ 2769963 h 5550679"/>
              <a:gd name="connsiteX885" fmla="*/ 1305474 w 11534471"/>
              <a:gd name="connsiteY885" fmla="*/ 2735330 h 5550679"/>
              <a:gd name="connsiteX886" fmla="*/ 1291553 w 11534471"/>
              <a:gd name="connsiteY886" fmla="*/ 2701016 h 5550679"/>
              <a:gd name="connsiteX887" fmla="*/ 1291712 w 11534471"/>
              <a:gd name="connsiteY887" fmla="*/ 2689492 h 5550679"/>
              <a:gd name="connsiteX888" fmla="*/ 1284690 w 11534471"/>
              <a:gd name="connsiteY888" fmla="*/ 2679435 h 5550679"/>
              <a:gd name="connsiteX889" fmla="*/ 1270446 w 11534471"/>
              <a:gd name="connsiteY889" fmla="*/ 2676106 h 5550679"/>
              <a:gd name="connsiteX890" fmla="*/ 1223036 w 11534471"/>
              <a:gd name="connsiteY890" fmla="*/ 2661604 h 5550679"/>
              <a:gd name="connsiteX891" fmla="*/ 1085181 w 11534471"/>
              <a:gd name="connsiteY891" fmla="*/ 2567024 h 5550679"/>
              <a:gd name="connsiteX892" fmla="*/ 1037180 w 11534471"/>
              <a:gd name="connsiteY892" fmla="*/ 2547736 h 5550679"/>
              <a:gd name="connsiteX893" fmla="*/ 976668 w 11534471"/>
              <a:gd name="connsiteY893" fmla="*/ 2505715 h 5550679"/>
              <a:gd name="connsiteX894" fmla="*/ 953416 w 11534471"/>
              <a:gd name="connsiteY894" fmla="*/ 2474600 h 5550679"/>
              <a:gd name="connsiteX895" fmla="*/ 844442 w 11534471"/>
              <a:gd name="connsiteY895" fmla="*/ 2401688 h 5550679"/>
              <a:gd name="connsiteX896" fmla="*/ 744639 w 11534471"/>
              <a:gd name="connsiteY896" fmla="*/ 2348040 h 5550679"/>
              <a:gd name="connsiteX897" fmla="*/ 720538 w 11534471"/>
              <a:gd name="connsiteY897" fmla="*/ 2325777 h 5550679"/>
              <a:gd name="connsiteX898" fmla="*/ 693947 w 11534471"/>
              <a:gd name="connsiteY898" fmla="*/ 2291192 h 5550679"/>
              <a:gd name="connsiteX899" fmla="*/ 617455 w 11534471"/>
              <a:gd name="connsiteY899" fmla="*/ 2229783 h 5550679"/>
              <a:gd name="connsiteX900" fmla="*/ 499051 w 11534471"/>
              <a:gd name="connsiteY900" fmla="*/ 2151243 h 5550679"/>
              <a:gd name="connsiteX901" fmla="*/ 481169 w 11534471"/>
              <a:gd name="connsiteY901" fmla="*/ 2124319 h 5550679"/>
              <a:gd name="connsiteX902" fmla="*/ 484899 w 11534471"/>
              <a:gd name="connsiteY902" fmla="*/ 2107336 h 5550679"/>
              <a:gd name="connsiteX903" fmla="*/ 410425 w 11534471"/>
              <a:gd name="connsiteY903" fmla="*/ 1975715 h 5550679"/>
              <a:gd name="connsiteX904" fmla="*/ 410095 w 11534471"/>
              <a:gd name="connsiteY904" fmla="*/ 1957294 h 5550679"/>
              <a:gd name="connsiteX905" fmla="*/ 424565 w 11534471"/>
              <a:gd name="connsiteY905" fmla="*/ 1948691 h 5550679"/>
              <a:gd name="connsiteX906" fmla="*/ 442045 w 11534471"/>
              <a:gd name="connsiteY906" fmla="*/ 1925137 h 5550679"/>
              <a:gd name="connsiteX907" fmla="*/ 416374 w 11534471"/>
              <a:gd name="connsiteY907" fmla="*/ 1913758 h 5550679"/>
              <a:gd name="connsiteX908" fmla="*/ 357502 w 11534471"/>
              <a:gd name="connsiteY908" fmla="*/ 1892909 h 5550679"/>
              <a:gd name="connsiteX909" fmla="*/ 309961 w 11534471"/>
              <a:gd name="connsiteY909" fmla="*/ 1885224 h 5550679"/>
              <a:gd name="connsiteX910" fmla="*/ 292151 w 11534471"/>
              <a:gd name="connsiteY910" fmla="*/ 1890358 h 5550679"/>
              <a:gd name="connsiteX911" fmla="*/ 271850 w 11534471"/>
              <a:gd name="connsiteY911" fmla="*/ 1883168 h 5550679"/>
              <a:gd name="connsiteX912" fmla="*/ 279050 w 11534471"/>
              <a:gd name="connsiteY912" fmla="*/ 1862838 h 5550679"/>
              <a:gd name="connsiteX913" fmla="*/ 303210 w 11534471"/>
              <a:gd name="connsiteY913" fmla="*/ 1846226 h 5550679"/>
              <a:gd name="connsiteX914" fmla="*/ 312900 w 11534471"/>
              <a:gd name="connsiteY914" fmla="*/ 1838218 h 5550679"/>
              <a:gd name="connsiteX915" fmla="*/ 301440 w 11534471"/>
              <a:gd name="connsiteY915" fmla="*/ 1831872 h 5550679"/>
              <a:gd name="connsiteX916" fmla="*/ 285789 w 11534471"/>
              <a:gd name="connsiteY916" fmla="*/ 1830905 h 5550679"/>
              <a:gd name="connsiteX917" fmla="*/ 273609 w 11534471"/>
              <a:gd name="connsiteY917" fmla="*/ 1826591 h 5550679"/>
              <a:gd name="connsiteX918" fmla="*/ 205237 w 11534471"/>
              <a:gd name="connsiteY918" fmla="*/ 1768058 h 5550679"/>
              <a:gd name="connsiteX919" fmla="*/ 162605 w 11534471"/>
              <a:gd name="connsiteY919" fmla="*/ 1752960 h 5550679"/>
              <a:gd name="connsiteX920" fmla="*/ 141845 w 11534471"/>
              <a:gd name="connsiteY920" fmla="*/ 1734168 h 5550679"/>
              <a:gd name="connsiteX921" fmla="*/ 163255 w 11534471"/>
              <a:gd name="connsiteY921" fmla="*/ 1718871 h 5550679"/>
              <a:gd name="connsiteX922" fmla="*/ 179035 w 11534471"/>
              <a:gd name="connsiteY922" fmla="*/ 1713019 h 5550679"/>
              <a:gd name="connsiteX923" fmla="*/ 194945 w 11534471"/>
              <a:gd name="connsiteY923" fmla="*/ 1700350 h 5550679"/>
              <a:gd name="connsiteX924" fmla="*/ 176805 w 11534471"/>
              <a:gd name="connsiteY924" fmla="*/ 1687062 h 5550679"/>
              <a:gd name="connsiteX925" fmla="*/ 130373 w 11534471"/>
              <a:gd name="connsiteY925" fmla="*/ 1656890 h 5550679"/>
              <a:gd name="connsiteX926" fmla="*/ 40401 w 11534471"/>
              <a:gd name="connsiteY926" fmla="*/ 1659347 h 5550679"/>
              <a:gd name="connsiteX927" fmla="*/ 0 w 11534471"/>
              <a:gd name="connsiteY927" fmla="*/ 1670206 h 5550679"/>
              <a:gd name="connsiteX928" fmla="*/ 40319 w 11534471"/>
              <a:gd name="connsiteY928" fmla="*/ 1556359 h 5550679"/>
              <a:gd name="connsiteX929" fmla="*/ 77510 w 11534471"/>
              <a:gd name="connsiteY929" fmla="*/ 1535210 h 5550679"/>
              <a:gd name="connsiteX930" fmla="*/ 77179 w 11534471"/>
              <a:gd name="connsiteY930" fmla="*/ 1516789 h 5550679"/>
              <a:gd name="connsiteX931" fmla="*/ 98199 w 11534471"/>
              <a:gd name="connsiteY931" fmla="*/ 1521945 h 5550679"/>
              <a:gd name="connsiteX932" fmla="*/ 110970 w 11534471"/>
              <a:gd name="connsiteY932" fmla="*/ 1531044 h 5550679"/>
              <a:gd name="connsiteX933" fmla="*/ 135591 w 11534471"/>
              <a:gd name="connsiteY933" fmla="*/ 1526036 h 5550679"/>
              <a:gd name="connsiteX934" fmla="*/ 158901 w 11534471"/>
              <a:gd name="connsiteY934" fmla="*/ 1518275 h 5550679"/>
              <a:gd name="connsiteX935" fmla="*/ 198653 w 11534471"/>
              <a:gd name="connsiteY935" fmla="*/ 1541504 h 5550679"/>
              <a:gd name="connsiteX936" fmla="*/ 238534 w 11534471"/>
              <a:gd name="connsiteY936" fmla="*/ 1557916 h 5550679"/>
              <a:gd name="connsiteX937" fmla="*/ 264854 w 11534471"/>
              <a:gd name="connsiteY937" fmla="*/ 1535205 h 5550679"/>
              <a:gd name="connsiteX938" fmla="*/ 277294 w 11534471"/>
              <a:gd name="connsiteY938" fmla="*/ 1525883 h 5550679"/>
              <a:gd name="connsiteX939" fmla="*/ 306245 w 11534471"/>
              <a:gd name="connsiteY939" fmla="*/ 1579608 h 5550679"/>
              <a:gd name="connsiteX940" fmla="*/ 308476 w 11534471"/>
              <a:gd name="connsiteY940" fmla="*/ 1605566 h 5550679"/>
              <a:gd name="connsiteX941" fmla="*/ 350977 w 11534471"/>
              <a:gd name="connsiteY941" fmla="*/ 1627481 h 5550679"/>
              <a:gd name="connsiteX942" fmla="*/ 359357 w 11534471"/>
              <a:gd name="connsiteY942" fmla="*/ 1616720 h 5550679"/>
              <a:gd name="connsiteX943" fmla="*/ 369897 w 11534471"/>
              <a:gd name="connsiteY943" fmla="*/ 1599861 h 5550679"/>
              <a:gd name="connsiteX944" fmla="*/ 393077 w 11534471"/>
              <a:gd name="connsiteY944" fmla="*/ 1598919 h 5550679"/>
              <a:gd name="connsiteX945" fmla="*/ 444029 w 11534471"/>
              <a:gd name="connsiteY945" fmla="*/ 1642131 h 5550679"/>
              <a:gd name="connsiteX946" fmla="*/ 473501 w 11534471"/>
              <a:gd name="connsiteY946" fmla="*/ 1668584 h 5550679"/>
              <a:gd name="connsiteX947" fmla="*/ 574543 w 11534471"/>
              <a:gd name="connsiteY947" fmla="*/ 1692928 h 5550679"/>
              <a:gd name="connsiteX948" fmla="*/ 604404 w 11534471"/>
              <a:gd name="connsiteY948" fmla="*/ 1698927 h 5550679"/>
              <a:gd name="connsiteX949" fmla="*/ 679457 w 11534471"/>
              <a:gd name="connsiteY949" fmla="*/ 1764402 h 5550679"/>
              <a:gd name="connsiteX950" fmla="*/ 729488 w 11534471"/>
              <a:gd name="connsiteY950" fmla="*/ 1784408 h 5550679"/>
              <a:gd name="connsiteX951" fmla="*/ 810030 w 11534471"/>
              <a:gd name="connsiteY951" fmla="*/ 1776324 h 5550679"/>
              <a:gd name="connsiteX952" fmla="*/ 801130 w 11534471"/>
              <a:gd name="connsiteY952" fmla="*/ 1814355 h 5550679"/>
              <a:gd name="connsiteX953" fmla="*/ 827722 w 11534471"/>
              <a:gd name="connsiteY953" fmla="*/ 1848941 h 5550679"/>
              <a:gd name="connsiteX954" fmla="*/ 844482 w 11534471"/>
              <a:gd name="connsiteY954" fmla="*/ 1827419 h 5550679"/>
              <a:gd name="connsiteX955" fmla="*/ 871852 w 11534471"/>
              <a:gd name="connsiteY955" fmla="*/ 1821097 h 5550679"/>
              <a:gd name="connsiteX956" fmla="*/ 918413 w 11534471"/>
              <a:gd name="connsiteY956" fmla="*/ 1844451 h 5550679"/>
              <a:gd name="connsiteX957" fmla="*/ 979775 w 11534471"/>
              <a:gd name="connsiteY957" fmla="*/ 1877621 h 5550679"/>
              <a:gd name="connsiteX958" fmla="*/ 1015006 w 11534471"/>
              <a:gd name="connsiteY958" fmla="*/ 1887811 h 5550679"/>
              <a:gd name="connsiteX959" fmla="*/ 1037006 w 11534471"/>
              <a:gd name="connsiteY959" fmla="*/ 1877297 h 5550679"/>
              <a:gd name="connsiteX960" fmla="*/ 1071907 w 11534471"/>
              <a:gd name="connsiteY960" fmla="*/ 1869066 h 5550679"/>
              <a:gd name="connsiteX961" fmla="*/ 1071977 w 11534471"/>
              <a:gd name="connsiteY961" fmla="*/ 1901122 h 5550679"/>
              <a:gd name="connsiteX962" fmla="*/ 1083308 w 11534471"/>
              <a:gd name="connsiteY962" fmla="*/ 1914287 h 5550679"/>
              <a:gd name="connsiteX963" fmla="*/ 1096338 w 11534471"/>
              <a:gd name="connsiteY963" fmla="*/ 1909750 h 5550679"/>
              <a:gd name="connsiteX964" fmla="*/ 1133529 w 11534471"/>
              <a:gd name="connsiteY964" fmla="*/ 1888600 h 5550679"/>
              <a:gd name="connsiteX965" fmla="*/ 1150289 w 11534471"/>
              <a:gd name="connsiteY965" fmla="*/ 1867081 h 5550679"/>
              <a:gd name="connsiteX966" fmla="*/ 1138958 w 11534471"/>
              <a:gd name="connsiteY966" fmla="*/ 1853915 h 5550679"/>
              <a:gd name="connsiteX967" fmla="*/ 985583 w 11534471"/>
              <a:gd name="connsiteY967" fmla="*/ 1751551 h 5550679"/>
              <a:gd name="connsiteX968" fmla="*/ 874249 w 11534471"/>
              <a:gd name="connsiteY968" fmla="*/ 1659500 h 5550679"/>
              <a:gd name="connsiteX969" fmla="*/ 845946 w 11534471"/>
              <a:gd name="connsiteY969" fmla="*/ 1571686 h 5550679"/>
              <a:gd name="connsiteX970" fmla="*/ 799125 w 11534471"/>
              <a:gd name="connsiteY970" fmla="*/ 1561968 h 5550679"/>
              <a:gd name="connsiteX971" fmla="*/ 800364 w 11534471"/>
              <a:gd name="connsiteY971" fmla="*/ 1532663 h 5550679"/>
              <a:gd name="connsiteX972" fmla="*/ 783333 w 11534471"/>
              <a:gd name="connsiteY972" fmla="*/ 1496888 h 5550679"/>
              <a:gd name="connsiteX973" fmla="*/ 751182 w 11534471"/>
              <a:gd name="connsiteY973" fmla="*/ 1503806 h 5550679"/>
              <a:gd name="connsiteX974" fmla="*/ 722703 w 11534471"/>
              <a:gd name="connsiteY974" fmla="*/ 1532615 h 5550679"/>
              <a:gd name="connsiteX975" fmla="*/ 712611 w 11534471"/>
              <a:gd name="connsiteY975" fmla="*/ 1490146 h 5550679"/>
              <a:gd name="connsiteX976" fmla="*/ 692831 w 11534471"/>
              <a:gd name="connsiteY976" fmla="*/ 1455685 h 5550679"/>
              <a:gd name="connsiteX977" fmla="*/ 735450 w 11534471"/>
              <a:gd name="connsiteY977" fmla="*/ 1399851 h 5550679"/>
              <a:gd name="connsiteX978" fmla="*/ 769502 w 11534471"/>
              <a:gd name="connsiteY978" fmla="*/ 1400470 h 5550679"/>
              <a:gd name="connsiteX979" fmla="*/ 774482 w 11534471"/>
              <a:gd name="connsiteY979" fmla="*/ 1425114 h 5550679"/>
              <a:gd name="connsiteX980" fmla="*/ 782342 w 11534471"/>
              <a:gd name="connsiteY980" fmla="*/ 1441626 h 5550679"/>
              <a:gd name="connsiteX981" fmla="*/ 826484 w 11534471"/>
              <a:gd name="connsiteY981" fmla="*/ 1484714 h 5550679"/>
              <a:gd name="connsiteX982" fmla="*/ 870426 w 11534471"/>
              <a:gd name="connsiteY982" fmla="*/ 1502564 h 5550679"/>
              <a:gd name="connsiteX983" fmla="*/ 880446 w 11534471"/>
              <a:gd name="connsiteY983" fmla="*/ 1512976 h 5550679"/>
              <a:gd name="connsiteX984" fmla="*/ 887586 w 11534471"/>
              <a:gd name="connsiteY984" fmla="*/ 1531520 h 5550679"/>
              <a:gd name="connsiteX985" fmla="*/ 993149 w 11534471"/>
              <a:gd name="connsiteY985" fmla="*/ 1568905 h 5550679"/>
              <a:gd name="connsiteX986" fmla="*/ 1049400 w 11534471"/>
              <a:gd name="connsiteY986" fmla="*/ 1584250 h 5550679"/>
              <a:gd name="connsiteX987" fmla="*/ 1083393 w 11534471"/>
              <a:gd name="connsiteY987" fmla="*/ 1623743 h 5550679"/>
              <a:gd name="connsiteX988" fmla="*/ 1100812 w 11534471"/>
              <a:gd name="connsiteY988" fmla="*/ 1639065 h 5550679"/>
              <a:gd name="connsiteX989" fmla="*/ 1117572 w 11534471"/>
              <a:gd name="connsiteY989" fmla="*/ 1617545 h 5550679"/>
              <a:gd name="connsiteX990" fmla="*/ 1121433 w 11534471"/>
              <a:gd name="connsiteY990" fmla="*/ 1593744 h 5550679"/>
              <a:gd name="connsiteX991" fmla="*/ 1103941 w 11534471"/>
              <a:gd name="connsiteY991" fmla="*/ 1546366 h 5550679"/>
              <a:gd name="connsiteX992" fmla="*/ 1011208 w 11534471"/>
              <a:gd name="connsiteY992" fmla="*/ 1479205 h 5550679"/>
              <a:gd name="connsiteX993" fmla="*/ 1016047 w 11534471"/>
              <a:gd name="connsiteY993" fmla="*/ 1439736 h 5550679"/>
              <a:gd name="connsiteX994" fmla="*/ 1019518 w 11534471"/>
              <a:gd name="connsiteY994" fmla="*/ 1436389 h 5550679"/>
              <a:gd name="connsiteX995" fmla="*/ 1067117 w 11534471"/>
              <a:gd name="connsiteY995" fmla="*/ 1405198 h 5550679"/>
              <a:gd name="connsiteX996" fmla="*/ 1081918 w 11534471"/>
              <a:gd name="connsiteY996" fmla="*/ 1415016 h 5550679"/>
              <a:gd name="connsiteX997" fmla="*/ 1049508 w 11534471"/>
              <a:gd name="connsiteY997" fmla="*/ 1435569 h 5550679"/>
              <a:gd name="connsiteX998" fmla="*/ 1063328 w 11534471"/>
              <a:gd name="connsiteY998" fmla="*/ 1461056 h 5550679"/>
              <a:gd name="connsiteX999" fmla="*/ 1078518 w 11534471"/>
              <a:gd name="connsiteY999" fmla="*/ 1450420 h 5550679"/>
              <a:gd name="connsiteX1000" fmla="*/ 1137450 w 11534471"/>
              <a:gd name="connsiteY1000" fmla="*/ 1432394 h 5550679"/>
              <a:gd name="connsiteX1001" fmla="*/ 1224742 w 11534471"/>
              <a:gd name="connsiteY1001" fmla="*/ 1463309 h 5550679"/>
              <a:gd name="connsiteX1002" fmla="*/ 1250943 w 11534471"/>
              <a:gd name="connsiteY1002" fmla="*/ 1518347 h 5550679"/>
              <a:gd name="connsiteX1003" fmla="*/ 1248784 w 11534471"/>
              <a:gd name="connsiteY1003" fmla="*/ 1524446 h 5550679"/>
              <a:gd name="connsiteX1004" fmla="*/ 1244334 w 11534471"/>
              <a:gd name="connsiteY1004" fmla="*/ 1543462 h 5550679"/>
              <a:gd name="connsiteX1005" fmla="*/ 1272885 w 11534471"/>
              <a:gd name="connsiteY1005" fmla="*/ 1546709 h 5550679"/>
              <a:gd name="connsiteX1006" fmla="*/ 1290955 w 11534471"/>
              <a:gd name="connsiteY1006" fmla="*/ 1527940 h 5550679"/>
              <a:gd name="connsiteX1007" fmla="*/ 1321536 w 11534471"/>
              <a:gd name="connsiteY1007" fmla="*/ 1531906 h 5550679"/>
              <a:gd name="connsiteX1008" fmla="*/ 1314926 w 11534471"/>
              <a:gd name="connsiteY1008" fmla="*/ 1557021 h 5550679"/>
              <a:gd name="connsiteX1009" fmla="*/ 1305235 w 11534471"/>
              <a:gd name="connsiteY1009" fmla="*/ 1565029 h 5550679"/>
              <a:gd name="connsiteX1010" fmla="*/ 1300196 w 11534471"/>
              <a:gd name="connsiteY1010" fmla="*/ 1579260 h 5550679"/>
              <a:gd name="connsiteX1011" fmla="*/ 1313816 w 11534471"/>
              <a:gd name="connsiteY1011" fmla="*/ 1579508 h 5550679"/>
              <a:gd name="connsiteX1012" fmla="*/ 1340726 w 11534471"/>
              <a:gd name="connsiteY1012" fmla="*/ 1561583 h 5550679"/>
              <a:gd name="connsiteX1013" fmla="*/ 1399267 w 11534471"/>
              <a:gd name="connsiteY1013" fmla="*/ 1564011 h 5550679"/>
              <a:gd name="connsiteX1014" fmla="*/ 1428609 w 11534471"/>
              <a:gd name="connsiteY1014" fmla="*/ 1597282 h 5550679"/>
              <a:gd name="connsiteX1015" fmla="*/ 1456440 w 11534471"/>
              <a:gd name="connsiteY1015" fmla="*/ 1602562 h 5550679"/>
              <a:gd name="connsiteX1016" fmla="*/ 1501620 w 11534471"/>
              <a:gd name="connsiteY1016" fmla="*/ 1591106 h 5550679"/>
              <a:gd name="connsiteX1017" fmla="*/ 1529912 w 11534471"/>
              <a:gd name="connsiteY1017" fmla="*/ 1607990 h 5550679"/>
              <a:gd name="connsiteX1018" fmla="*/ 1686036 w 11534471"/>
              <a:gd name="connsiteY1018" fmla="*/ 1709040 h 5550679"/>
              <a:gd name="connsiteX1019" fmla="*/ 1710267 w 11534471"/>
              <a:gd name="connsiteY1019" fmla="*/ 1724485 h 5550679"/>
              <a:gd name="connsiteX1020" fmla="*/ 1769469 w 11534471"/>
              <a:gd name="connsiteY1020" fmla="*/ 1763755 h 5550679"/>
              <a:gd name="connsiteX1021" fmla="*/ 1877122 w 11534471"/>
              <a:gd name="connsiteY1021" fmla="*/ 1762984 h 5550679"/>
              <a:gd name="connsiteX1022" fmla="*/ 1926823 w 11534471"/>
              <a:gd name="connsiteY1022" fmla="*/ 1764569 h 5550679"/>
              <a:gd name="connsiteX1023" fmla="*/ 2071487 w 11534471"/>
              <a:gd name="connsiteY1023" fmla="*/ 1859272 h 5550679"/>
              <a:gd name="connsiteX1024" fmla="*/ 2101348 w 11534471"/>
              <a:gd name="connsiteY1024" fmla="*/ 1865272 h 5550679"/>
              <a:gd name="connsiteX1025" fmla="*/ 2117129 w 11534471"/>
              <a:gd name="connsiteY1025" fmla="*/ 1859420 h 5550679"/>
              <a:gd name="connsiteX1026" fmla="*/ 2127538 w 11534471"/>
              <a:gd name="connsiteY1026" fmla="*/ 1849379 h 5550679"/>
              <a:gd name="connsiteX1027" fmla="*/ 2109657 w 11534471"/>
              <a:gd name="connsiteY1027" fmla="*/ 1822455 h 5550679"/>
              <a:gd name="connsiteX1028" fmla="*/ 2100027 w 11534471"/>
              <a:gd name="connsiteY1028" fmla="*/ 1791589 h 5550679"/>
              <a:gd name="connsiteX1029" fmla="*/ 2123798 w 11534471"/>
              <a:gd name="connsiteY1029" fmla="*/ 1795430 h 5550679"/>
              <a:gd name="connsiteX1030" fmla="*/ 2144629 w 11534471"/>
              <a:gd name="connsiteY1030" fmla="*/ 1846280 h 5550679"/>
              <a:gd name="connsiteX1031" fmla="*/ 2262053 w 11534471"/>
              <a:gd name="connsiteY1031" fmla="*/ 1940488 h 5550679"/>
              <a:gd name="connsiteX1032" fmla="*/ 2307564 w 11534471"/>
              <a:gd name="connsiteY1032" fmla="*/ 1947454 h 5550679"/>
              <a:gd name="connsiteX1033" fmla="*/ 2317455 w 11534471"/>
              <a:gd name="connsiteY1033" fmla="*/ 1964684 h 5550679"/>
              <a:gd name="connsiteX1034" fmla="*/ 2337365 w 11534471"/>
              <a:gd name="connsiteY1034" fmla="*/ 1992327 h 5550679"/>
              <a:gd name="connsiteX1035" fmla="*/ 2442468 w 11534471"/>
              <a:gd name="connsiteY1035" fmla="*/ 2018109 h 5550679"/>
              <a:gd name="connsiteX1036" fmla="*/ 2608662 w 11534471"/>
              <a:gd name="connsiteY1036" fmla="*/ 2019765 h 5550679"/>
              <a:gd name="connsiteX1037" fmla="*/ 2609253 w 11534471"/>
              <a:gd name="connsiteY1037" fmla="*/ 2024550 h 5550679"/>
              <a:gd name="connsiteX1038" fmla="*/ 2593932 w 11534471"/>
              <a:gd name="connsiteY1038" fmla="*/ 2042005 h 5550679"/>
              <a:gd name="connsiteX1039" fmla="*/ 2601403 w 11534471"/>
              <a:gd name="connsiteY1039" fmla="*/ 2078970 h 5550679"/>
              <a:gd name="connsiteX1040" fmla="*/ 2639774 w 11534471"/>
              <a:gd name="connsiteY1040" fmla="*/ 2067392 h 5550679"/>
              <a:gd name="connsiteX1041" fmla="*/ 2654373 w 11534471"/>
              <a:gd name="connsiteY1041" fmla="*/ 2051970 h 5550679"/>
              <a:gd name="connsiteX1042" fmla="*/ 2665905 w 11534471"/>
              <a:gd name="connsiteY1042" fmla="*/ 2090373 h 5550679"/>
              <a:gd name="connsiteX1043" fmla="*/ 2666825 w 11534471"/>
              <a:gd name="connsiteY1043" fmla="*/ 2113579 h 5550679"/>
              <a:gd name="connsiteX1044" fmla="*/ 2730287 w 11534471"/>
              <a:gd name="connsiteY1044" fmla="*/ 2179525 h 5550679"/>
              <a:gd name="connsiteX1045" fmla="*/ 2795249 w 11534471"/>
              <a:gd name="connsiteY1045" fmla="*/ 2202532 h 5550679"/>
              <a:gd name="connsiteX1046" fmla="*/ 2822489 w 11534471"/>
              <a:gd name="connsiteY1046" fmla="*/ 2203026 h 5550679"/>
              <a:gd name="connsiteX1047" fmla="*/ 2869051 w 11534471"/>
              <a:gd name="connsiteY1047" fmla="*/ 2226380 h 5550679"/>
              <a:gd name="connsiteX1048" fmla="*/ 2888242 w 11534471"/>
              <a:gd name="connsiteY1048" fmla="*/ 2256057 h 5550679"/>
              <a:gd name="connsiteX1049" fmla="*/ 2906253 w 11534471"/>
              <a:gd name="connsiteY1049" fmla="*/ 2276162 h 5550679"/>
              <a:gd name="connsiteX1050" fmla="*/ 2940893 w 11534471"/>
              <a:gd name="connsiteY1050" fmla="*/ 2281566 h 5550679"/>
              <a:gd name="connsiteX1051" fmla="*/ 2999364 w 11534471"/>
              <a:gd name="connsiteY1051" fmla="*/ 2251937 h 5550679"/>
              <a:gd name="connsiteX1052" fmla="*/ 3012064 w 11534471"/>
              <a:gd name="connsiteY1052" fmla="*/ 2228979 h 5550679"/>
              <a:gd name="connsiteX1053" fmla="*/ 3081428 w 11534471"/>
              <a:gd name="connsiteY1053" fmla="*/ 2342775 h 5550679"/>
              <a:gd name="connsiteX1054" fmla="*/ 3119539 w 11534471"/>
              <a:gd name="connsiteY1054" fmla="*/ 2344832 h 5550679"/>
              <a:gd name="connsiteX1055" fmla="*/ 3140489 w 11534471"/>
              <a:gd name="connsiteY1055" fmla="*/ 2317932 h 5550679"/>
              <a:gd name="connsiteX1056" fmla="*/ 3119599 w 11534471"/>
              <a:gd name="connsiteY1056" fmla="*/ 2305958 h 5550679"/>
              <a:gd name="connsiteX1057" fmla="*/ 3104208 w 11534471"/>
              <a:gd name="connsiteY1057" fmla="*/ 2291355 h 5550679"/>
              <a:gd name="connsiteX1058" fmla="*/ 3122278 w 11534471"/>
              <a:gd name="connsiteY1058" fmla="*/ 2272587 h 5550679"/>
              <a:gd name="connsiteX1059" fmla="*/ 3150829 w 11534471"/>
              <a:gd name="connsiteY1059" fmla="*/ 2275834 h 5550679"/>
              <a:gd name="connsiteX1060" fmla="*/ 3180099 w 11534471"/>
              <a:gd name="connsiteY1060" fmla="*/ 2277048 h 5550679"/>
              <a:gd name="connsiteX1061" fmla="*/ 3146697 w 11534471"/>
              <a:gd name="connsiteY1061" fmla="*/ 2242339 h 5550679"/>
              <a:gd name="connsiteX1062" fmla="*/ 3038444 w 11534471"/>
              <a:gd name="connsiteY1062" fmla="*/ 2167394 h 5550679"/>
              <a:gd name="connsiteX1063" fmla="*/ 2957112 w 11534471"/>
              <a:gd name="connsiteY1063" fmla="*/ 2145455 h 5550679"/>
              <a:gd name="connsiteX1064" fmla="*/ 2934191 w 11534471"/>
              <a:gd name="connsiteY1064" fmla="*/ 2132762 h 5550679"/>
              <a:gd name="connsiteX1065" fmla="*/ 2896399 w 11534471"/>
              <a:gd name="connsiteY1065" fmla="*/ 2078194 h 5550679"/>
              <a:gd name="connsiteX1066" fmla="*/ 2865228 w 11534471"/>
              <a:gd name="connsiteY1066" fmla="*/ 2069444 h 5550679"/>
              <a:gd name="connsiteX1067" fmla="*/ 2796666 w 11534471"/>
              <a:gd name="connsiteY1067" fmla="*/ 2056603 h 5550679"/>
              <a:gd name="connsiteX1068" fmla="*/ 2744275 w 11534471"/>
              <a:gd name="connsiteY1068" fmla="*/ 2017457 h 5550679"/>
              <a:gd name="connsiteX1069" fmla="*/ 2715594 w 11534471"/>
              <a:gd name="connsiteY1069" fmla="*/ 2021028 h 5550679"/>
              <a:gd name="connsiteX1070" fmla="*/ 2693594 w 11534471"/>
              <a:gd name="connsiteY1070" fmla="*/ 2031541 h 5550679"/>
              <a:gd name="connsiteX1071" fmla="*/ 2681343 w 11534471"/>
              <a:gd name="connsiteY1071" fmla="*/ 1995170 h 5550679"/>
              <a:gd name="connsiteX1072" fmla="*/ 2667192 w 11534471"/>
              <a:gd name="connsiteY1072" fmla="*/ 1951263 h 5550679"/>
              <a:gd name="connsiteX1073" fmla="*/ 2612970 w 11534471"/>
              <a:gd name="connsiteY1073" fmla="*/ 1936637 h 5550679"/>
              <a:gd name="connsiteX1074" fmla="*/ 2540018 w 11534471"/>
              <a:gd name="connsiteY1074" fmla="*/ 1903937 h 5550679"/>
              <a:gd name="connsiteX1075" fmla="*/ 2530517 w 11534471"/>
              <a:gd name="connsiteY1075" fmla="*/ 1866253 h 5550679"/>
              <a:gd name="connsiteX1076" fmla="*/ 2519577 w 11534471"/>
              <a:gd name="connsiteY1076" fmla="*/ 1832634 h 5550679"/>
              <a:gd name="connsiteX1077" fmla="*/ 2393902 w 11534471"/>
              <a:gd name="connsiteY1077" fmla="*/ 1742368 h 5550679"/>
              <a:gd name="connsiteX1078" fmla="*/ 2310280 w 11534471"/>
              <a:gd name="connsiteY1078" fmla="*/ 1733346 h 5550679"/>
              <a:gd name="connsiteX1079" fmla="*/ 2306220 w 11534471"/>
              <a:gd name="connsiteY1079" fmla="*/ 1731908 h 5550679"/>
              <a:gd name="connsiteX1080" fmla="*/ 2304709 w 11534471"/>
              <a:gd name="connsiteY1080" fmla="*/ 1703917 h 5550679"/>
              <a:gd name="connsiteX1081" fmla="*/ 2272429 w 11534471"/>
              <a:gd name="connsiteY1081" fmla="*/ 1717653 h 5550679"/>
              <a:gd name="connsiteX1082" fmla="*/ 2263458 w 11534471"/>
              <a:gd name="connsiteY1082" fmla="*/ 1723628 h 5550679"/>
              <a:gd name="connsiteX1083" fmla="*/ 2230069 w 11534471"/>
              <a:gd name="connsiteY1083" fmla="*/ 1759852 h 5550679"/>
              <a:gd name="connsiteX1084" fmla="*/ 2204859 w 11534471"/>
              <a:gd name="connsiteY1084" fmla="*/ 1760075 h 5550679"/>
              <a:gd name="connsiteX1085" fmla="*/ 2201188 w 11534471"/>
              <a:gd name="connsiteY1085" fmla="*/ 1738183 h 5550679"/>
              <a:gd name="connsiteX1086" fmla="*/ 2227827 w 11534471"/>
              <a:gd name="connsiteY1086" fmla="*/ 1662962 h 5550679"/>
              <a:gd name="connsiteX1087" fmla="*/ 2210406 w 11534471"/>
              <a:gd name="connsiteY1087" fmla="*/ 1647640 h 5550679"/>
              <a:gd name="connsiteX1088" fmla="*/ 2135495 w 11534471"/>
              <a:gd name="connsiteY1088" fmla="*/ 1646279 h 5550679"/>
              <a:gd name="connsiteX1089" fmla="*/ 2120694 w 11534471"/>
              <a:gd name="connsiteY1089" fmla="*/ 1636461 h 5550679"/>
              <a:gd name="connsiteX1090" fmla="*/ 2075371 w 11534471"/>
              <a:gd name="connsiteY1090" fmla="*/ 1583804 h 5550679"/>
              <a:gd name="connsiteX1091" fmla="*/ 2034700 w 11534471"/>
              <a:gd name="connsiteY1091" fmla="*/ 1537368 h 5550679"/>
              <a:gd name="connsiteX1092" fmla="*/ 2019309 w 11534471"/>
              <a:gd name="connsiteY1092" fmla="*/ 1522765 h 5550679"/>
              <a:gd name="connsiteX1093" fmla="*/ 1922127 w 11534471"/>
              <a:gd name="connsiteY1093" fmla="*/ 1474621 h 5550679"/>
              <a:gd name="connsiteX1094" fmla="*/ 1890366 w 11534471"/>
              <a:gd name="connsiteY1094" fmla="*/ 1461085 h 5550679"/>
              <a:gd name="connsiteX1095" fmla="*/ 1813353 w 11534471"/>
              <a:gd name="connsiteY1095" fmla="*/ 1426948 h 5550679"/>
              <a:gd name="connsiteX1096" fmla="*/ 1794493 w 11534471"/>
              <a:gd name="connsiteY1096" fmla="*/ 1415692 h 5550679"/>
              <a:gd name="connsiteX1097" fmla="*/ 1696519 w 11534471"/>
              <a:gd name="connsiteY1097" fmla="*/ 1337523 h 5550679"/>
              <a:gd name="connsiteX1098" fmla="*/ 1637388 w 11534471"/>
              <a:gd name="connsiteY1098" fmla="*/ 1330311 h 5550679"/>
              <a:gd name="connsiteX1099" fmla="*/ 1559196 w 11534471"/>
              <a:gd name="connsiteY1099" fmla="*/ 1286604 h 5550679"/>
              <a:gd name="connsiteX1100" fmla="*/ 1509023 w 11534471"/>
              <a:gd name="connsiteY1100" fmla="*/ 1202484 h 5550679"/>
              <a:gd name="connsiteX1101" fmla="*/ 1510593 w 11534471"/>
              <a:gd name="connsiteY1101" fmla="*/ 1191600 h 5550679"/>
              <a:gd name="connsiteX1102" fmla="*/ 1490422 w 11534471"/>
              <a:gd name="connsiteY1102" fmla="*/ 1177592 h 5550679"/>
              <a:gd name="connsiteX1103" fmla="*/ 1455391 w 11534471"/>
              <a:gd name="connsiteY1103" fmla="*/ 1192642 h 5550679"/>
              <a:gd name="connsiteX1104" fmla="*/ 1363838 w 11534471"/>
              <a:gd name="connsiteY1104" fmla="*/ 1135052 h 5550679"/>
              <a:gd name="connsiteX1105" fmla="*/ 1341827 w 11534471"/>
              <a:gd name="connsiteY1105" fmla="*/ 1074633 h 5550679"/>
              <a:gd name="connsiteX1106" fmla="*/ 1314316 w 11534471"/>
              <a:gd name="connsiteY1106" fmla="*/ 1016843 h 5550679"/>
              <a:gd name="connsiteX1107" fmla="*/ 1279096 w 11534471"/>
              <a:gd name="connsiteY1107" fmla="*/ 1077585 h 5550679"/>
              <a:gd name="connsiteX1108" fmla="*/ 1236724 w 11534471"/>
              <a:gd name="connsiteY1108" fmla="*/ 1048851 h 5550679"/>
              <a:gd name="connsiteX1109" fmla="*/ 1204244 w 11534471"/>
              <a:gd name="connsiteY1109" fmla="*/ 1037349 h 5550679"/>
              <a:gd name="connsiteX1110" fmla="*/ 1119040 w 11534471"/>
              <a:gd name="connsiteY1110" fmla="*/ 968279 h 5550679"/>
              <a:gd name="connsiteX1111" fmla="*/ 853020 w 11534471"/>
              <a:gd name="connsiteY1111" fmla="*/ 771111 h 5550679"/>
              <a:gd name="connsiteX1112" fmla="*/ 837040 w 11534471"/>
              <a:gd name="connsiteY1112" fmla="*/ 751723 h 5550679"/>
              <a:gd name="connsiteX1113" fmla="*/ 858451 w 11534471"/>
              <a:gd name="connsiteY1113" fmla="*/ 736426 h 5550679"/>
              <a:gd name="connsiteX1114" fmla="*/ 874360 w 11534471"/>
              <a:gd name="connsiteY1114" fmla="*/ 723756 h 5550679"/>
              <a:gd name="connsiteX1115" fmla="*/ 861850 w 11534471"/>
              <a:gd name="connsiteY1115" fmla="*/ 701022 h 5550679"/>
              <a:gd name="connsiteX1116" fmla="*/ 843579 w 11534471"/>
              <a:gd name="connsiteY1116" fmla="*/ 694552 h 5550679"/>
              <a:gd name="connsiteX1117" fmla="*/ 815477 w 11534471"/>
              <a:gd name="connsiteY1117" fmla="*/ 631976 h 5550679"/>
              <a:gd name="connsiteX1118" fmla="*/ 830337 w 11534471"/>
              <a:gd name="connsiteY1118" fmla="*/ 602919 h 5550679"/>
              <a:gd name="connsiteX1119" fmla="*/ 817106 w 11534471"/>
              <a:gd name="connsiteY1119" fmla="*/ 582217 h 5550679"/>
              <a:gd name="connsiteX1120" fmla="*/ 768656 w 11534471"/>
              <a:gd name="connsiteY1120" fmla="*/ 622259 h 5550679"/>
              <a:gd name="connsiteX1121" fmla="*/ 754765 w 11534471"/>
              <a:gd name="connsiteY1121" fmla="*/ 564716 h 5550679"/>
              <a:gd name="connsiteX1122" fmla="*/ 792014 w 11534471"/>
              <a:gd name="connsiteY1122" fmla="*/ 504692 h 5550679"/>
              <a:gd name="connsiteX1123" fmla="*/ 841326 w 11534471"/>
              <a:gd name="connsiteY1123" fmla="*/ 526731 h 5550679"/>
              <a:gd name="connsiteX1124" fmla="*/ 901118 w 11534471"/>
              <a:gd name="connsiteY1124" fmla="*/ 570787 h 5550679"/>
              <a:gd name="connsiteX1125" fmla="*/ 947809 w 11534471"/>
              <a:gd name="connsiteY1125" fmla="*/ 587322 h 5550679"/>
              <a:gd name="connsiteX1126" fmla="*/ 1111665 w 11534471"/>
              <a:gd name="connsiteY1126" fmla="*/ 711702 h 5550679"/>
              <a:gd name="connsiteX1127" fmla="*/ 1158616 w 11534471"/>
              <a:gd name="connsiteY1127" fmla="*/ 714602 h 5550679"/>
              <a:gd name="connsiteX1128" fmla="*/ 1166996 w 11534471"/>
              <a:gd name="connsiteY1128" fmla="*/ 703841 h 5550679"/>
              <a:gd name="connsiteX1129" fmla="*/ 1176296 w 11534471"/>
              <a:gd name="connsiteY1129" fmla="*/ 716286 h 5550679"/>
              <a:gd name="connsiteX1130" fmla="*/ 1178787 w 11534471"/>
              <a:gd name="connsiteY1130" fmla="*/ 728608 h 5550679"/>
              <a:gd name="connsiteX1131" fmla="*/ 1200268 w 11534471"/>
              <a:gd name="connsiteY1131" fmla="*/ 745368 h 5550679"/>
              <a:gd name="connsiteX1132" fmla="*/ 1198627 w 11534471"/>
              <a:gd name="connsiteY1132" fmla="*/ 724195 h 5550679"/>
              <a:gd name="connsiteX1133" fmla="*/ 1198037 w 11534471"/>
              <a:gd name="connsiteY1133" fmla="*/ 719410 h 5550679"/>
              <a:gd name="connsiteX1134" fmla="*/ 1201047 w 11534471"/>
              <a:gd name="connsiteY1134" fmla="*/ 704460 h 5550679"/>
              <a:gd name="connsiteX1135" fmla="*/ 1215978 w 11534471"/>
              <a:gd name="connsiteY1135" fmla="*/ 707459 h 5550679"/>
              <a:gd name="connsiteX1136" fmla="*/ 1285388 w 11534471"/>
              <a:gd name="connsiteY1136" fmla="*/ 711449 h 5550679"/>
              <a:gd name="connsiteX1137" fmla="*/ 1302608 w 11534471"/>
              <a:gd name="connsiteY1137" fmla="*/ 701532 h 5550679"/>
              <a:gd name="connsiteX1138" fmla="*/ 1274377 w 11534471"/>
              <a:gd name="connsiteY1138" fmla="*/ 645775 h 5550679"/>
              <a:gd name="connsiteX1139" fmla="*/ 1162394 w 11534471"/>
              <a:gd name="connsiteY1139" fmla="*/ 587812 h 5550679"/>
              <a:gd name="connsiteX1140" fmla="*/ 1121072 w 11534471"/>
              <a:gd name="connsiteY1140" fmla="*/ 575467 h 5550679"/>
              <a:gd name="connsiteX1141" fmla="*/ 1107712 w 11534471"/>
              <a:gd name="connsiteY1141" fmla="*/ 561584 h 5550679"/>
              <a:gd name="connsiteX1142" fmla="*/ 1090091 w 11534471"/>
              <a:gd name="connsiteY1142" fmla="*/ 521023 h 5550679"/>
              <a:gd name="connsiteX1143" fmla="*/ 1043789 w 11534471"/>
              <a:gd name="connsiteY1143" fmla="*/ 484034 h 5550679"/>
              <a:gd name="connsiteX1144" fmla="*/ 1035008 w 11534471"/>
              <a:gd name="connsiteY1144" fmla="*/ 444317 h 5550679"/>
              <a:gd name="connsiteX1145" fmla="*/ 1040638 w 11534471"/>
              <a:gd name="connsiteY1145" fmla="*/ 434871 h 5550679"/>
              <a:gd name="connsiteX1146" fmla="*/ 1030877 w 11534471"/>
              <a:gd name="connsiteY1146" fmla="*/ 410822 h 5550679"/>
              <a:gd name="connsiteX1147" fmla="*/ 1016998 w 11534471"/>
              <a:gd name="connsiteY1147" fmla="*/ 424210 h 5550679"/>
              <a:gd name="connsiteX1148" fmla="*/ 996307 w 11534471"/>
              <a:gd name="connsiteY1148" fmla="*/ 437474 h 5550679"/>
              <a:gd name="connsiteX1149" fmla="*/ 979536 w 11534471"/>
              <a:gd name="connsiteY1149" fmla="*/ 388064 h 5550679"/>
              <a:gd name="connsiteX1150" fmla="*/ 985295 w 11534471"/>
              <a:gd name="connsiteY1150" fmla="*/ 371800 h 5550679"/>
              <a:gd name="connsiteX1151" fmla="*/ 972265 w 11534471"/>
              <a:gd name="connsiteY1151" fmla="*/ 376337 h 5550679"/>
              <a:gd name="connsiteX1152" fmla="*/ 946595 w 11534471"/>
              <a:gd name="connsiteY1152" fmla="*/ 364958 h 5550679"/>
              <a:gd name="connsiteX1153" fmla="*/ 922683 w 11534471"/>
              <a:gd name="connsiteY1153" fmla="*/ 297003 h 5550679"/>
              <a:gd name="connsiteX1154" fmla="*/ 909901 w 11534471"/>
              <a:gd name="connsiteY1154" fmla="*/ 216972 h 5550679"/>
              <a:gd name="connsiteX1155" fmla="*/ 903020 w 11534471"/>
              <a:gd name="connsiteY1155" fmla="*/ 184791 h 5550679"/>
              <a:gd name="connsiteX1156" fmla="*/ 844787 w 11534471"/>
              <a:gd name="connsiteY1156" fmla="*/ 58921 h 5550679"/>
              <a:gd name="connsiteX1157" fmla="*/ 850806 w 11534471"/>
              <a:gd name="connsiteY1157" fmla="*/ 29022 h 5550679"/>
              <a:gd name="connsiteX1158" fmla="*/ 872417 w 11534471"/>
              <a:gd name="connsiteY1158" fmla="*/ 38963 h 5550679"/>
              <a:gd name="connsiteX1159" fmla="*/ 908958 w 11534471"/>
              <a:gd name="connsiteY1159" fmla="*/ 51904 h 5550679"/>
              <a:gd name="connsiteX1160" fmla="*/ 962719 w 11534471"/>
              <a:gd name="connsiteY1160" fmla="*/ 54927 h 5550679"/>
              <a:gd name="connsiteX1161" fmla="*/ 982570 w 11534471"/>
              <a:gd name="connsiteY1161" fmla="*/ 121445 h 5550679"/>
              <a:gd name="connsiteX1162" fmla="*/ 971311 w 11534471"/>
              <a:gd name="connsiteY1162" fmla="*/ 140337 h 5550679"/>
              <a:gd name="connsiteX1163" fmla="*/ 967840 w 11534471"/>
              <a:gd name="connsiteY1163" fmla="*/ 143684 h 5550679"/>
              <a:gd name="connsiteX1164" fmla="*/ 972621 w 11534471"/>
              <a:gd name="connsiteY1164" fmla="*/ 143089 h 5550679"/>
              <a:gd name="connsiteX1165" fmla="*/ 994231 w 11534471"/>
              <a:gd name="connsiteY1165" fmla="*/ 153031 h 5550679"/>
              <a:gd name="connsiteX1166" fmla="*/ 1069403 w 11534471"/>
              <a:gd name="connsiteY1166" fmla="*/ 140756 h 5550679"/>
              <a:gd name="connsiteX1167" fmla="*/ 1110394 w 11534471"/>
              <a:gd name="connsiteY1167" fmla="*/ 134682 h 5550679"/>
              <a:gd name="connsiteX1168" fmla="*/ 1132205 w 11534471"/>
              <a:gd name="connsiteY1168" fmla="*/ 169861 h 5550679"/>
              <a:gd name="connsiteX1169" fmla="*/ 1208378 w 11534471"/>
              <a:gd name="connsiteY1169" fmla="*/ 283781 h 5550679"/>
              <a:gd name="connsiteX1170" fmla="*/ 1248909 w 11534471"/>
              <a:gd name="connsiteY1170" fmla="*/ 266103 h 5550679"/>
              <a:gd name="connsiteX1171" fmla="*/ 1281579 w 11534471"/>
              <a:gd name="connsiteY1171" fmla="*/ 231914 h 5550679"/>
              <a:gd name="connsiteX1172" fmla="*/ 1310531 w 11534471"/>
              <a:gd name="connsiteY1172" fmla="*/ 285638 h 5550679"/>
              <a:gd name="connsiteX1173" fmla="*/ 1362332 w 11534471"/>
              <a:gd name="connsiteY1173" fmla="*/ 319999 h 5550679"/>
              <a:gd name="connsiteX1174" fmla="*/ 1365673 w 11534471"/>
              <a:gd name="connsiteY1174" fmla="*/ 323469 h 5550679"/>
              <a:gd name="connsiteX1175" fmla="*/ 1422963 w 11534471"/>
              <a:gd name="connsiteY1175" fmla="*/ 284271 h 5550679"/>
              <a:gd name="connsiteX1176" fmla="*/ 1451443 w 11534471"/>
              <a:gd name="connsiteY1176" fmla="*/ 255462 h 5550679"/>
              <a:gd name="connsiteX1177" fmla="*/ 1459564 w 11534471"/>
              <a:gd name="connsiteY1177" fmla="*/ 258338 h 5550679"/>
              <a:gd name="connsiteX1178" fmla="*/ 1479345 w 11534471"/>
              <a:gd name="connsiteY1178" fmla="*/ 292798 h 5550679"/>
              <a:gd name="connsiteX1179" fmla="*/ 1488125 w 11534471"/>
              <a:gd name="connsiteY1179" fmla="*/ 332516 h 5550679"/>
              <a:gd name="connsiteX1180" fmla="*/ 1496057 w 11534471"/>
              <a:gd name="connsiteY1180" fmla="*/ 381085 h 5550679"/>
              <a:gd name="connsiteX1181" fmla="*/ 1540847 w 11534471"/>
              <a:gd name="connsiteY1181" fmla="*/ 390082 h 5550679"/>
              <a:gd name="connsiteX1182" fmla="*/ 1554208 w 11534471"/>
              <a:gd name="connsiteY1182" fmla="*/ 403966 h 5550679"/>
              <a:gd name="connsiteX1183" fmla="*/ 1573399 w 11534471"/>
              <a:gd name="connsiteY1183" fmla="*/ 433643 h 5550679"/>
              <a:gd name="connsiteX1184" fmla="*/ 1586300 w 11534471"/>
              <a:gd name="connsiteY1184" fmla="*/ 435923 h 5550679"/>
              <a:gd name="connsiteX1185" fmla="*/ 1620421 w 11534471"/>
              <a:gd name="connsiteY1185" fmla="*/ 468599 h 5550679"/>
              <a:gd name="connsiteX1186" fmla="*/ 1656313 w 11534471"/>
              <a:gd name="connsiteY1186" fmla="*/ 515630 h 5550679"/>
              <a:gd name="connsiteX1187" fmla="*/ 1689183 w 11534471"/>
              <a:gd name="connsiteY1187" fmla="*/ 506678 h 5550679"/>
              <a:gd name="connsiteX1188" fmla="*/ 1700443 w 11534471"/>
              <a:gd name="connsiteY1188" fmla="*/ 487786 h 5550679"/>
              <a:gd name="connsiteX1189" fmla="*/ 1712813 w 11534471"/>
              <a:gd name="connsiteY1189" fmla="*/ 446407 h 5550679"/>
              <a:gd name="connsiteX1190" fmla="*/ 1722031 w 11534471"/>
              <a:gd name="connsiteY1190" fmla="*/ 355865 h 5550679"/>
              <a:gd name="connsiteX1191" fmla="*/ 1760932 w 11534471"/>
              <a:gd name="connsiteY1191" fmla="*/ 387945 h 5550679"/>
              <a:gd name="connsiteX1192" fmla="*/ 1809984 w 11534471"/>
              <a:gd name="connsiteY1192" fmla="*/ 423621 h 5550679"/>
              <a:gd name="connsiteX1193" fmla="*/ 1847315 w 11534471"/>
              <a:gd name="connsiteY1193" fmla="*/ 466585 h 5550679"/>
              <a:gd name="connsiteX1194" fmla="*/ 1957150 w 11534471"/>
              <a:gd name="connsiteY1194" fmla="*/ 601577 h 5550679"/>
              <a:gd name="connsiteX1195" fmla="*/ 1979611 w 11534471"/>
              <a:gd name="connsiteY1195" fmla="*/ 602667 h 5550679"/>
              <a:gd name="connsiteX1196" fmla="*/ 1995391 w 11534471"/>
              <a:gd name="connsiteY1196" fmla="*/ 596816 h 5550679"/>
              <a:gd name="connsiteX1197" fmla="*/ 1996441 w 11534471"/>
              <a:gd name="connsiteY1197" fmla="*/ 613204 h 5550679"/>
              <a:gd name="connsiteX1198" fmla="*/ 2001422 w 11534471"/>
              <a:gd name="connsiteY1198" fmla="*/ 637848 h 5550679"/>
              <a:gd name="connsiteX1199" fmla="*/ 2025523 w 11534471"/>
              <a:gd name="connsiteY1199" fmla="*/ 660110 h 5550679"/>
              <a:gd name="connsiteX1200" fmla="*/ 2027034 w 11534471"/>
              <a:gd name="connsiteY1200" fmla="*/ 688101 h 5550679"/>
              <a:gd name="connsiteX1201" fmla="*/ 2030445 w 11534471"/>
              <a:gd name="connsiteY1201" fmla="*/ 723629 h 5550679"/>
              <a:gd name="connsiteX1202" fmla="*/ 2055784 w 11534471"/>
              <a:gd name="connsiteY1202" fmla="*/ 716587 h 5550679"/>
              <a:gd name="connsiteX1203" fmla="*/ 2066785 w 11534471"/>
              <a:gd name="connsiteY1203" fmla="*/ 711331 h 5550679"/>
              <a:gd name="connsiteX1204" fmla="*/ 2067446 w 11534471"/>
              <a:gd name="connsiteY1204" fmla="*/ 748173 h 5550679"/>
              <a:gd name="connsiteX1205" fmla="*/ 2080677 w 11534471"/>
              <a:gd name="connsiteY1205" fmla="*/ 768874 h 5550679"/>
              <a:gd name="connsiteX1206" fmla="*/ 2098616 w 11534471"/>
              <a:gd name="connsiteY1206" fmla="*/ 756923 h 5550679"/>
              <a:gd name="connsiteX1207" fmla="*/ 2192058 w 11534471"/>
              <a:gd name="connsiteY1207" fmla="*/ 751119 h 5550679"/>
              <a:gd name="connsiteX1208" fmla="*/ 2210069 w 11534471"/>
              <a:gd name="connsiteY1208" fmla="*/ 771226 h 5550679"/>
              <a:gd name="connsiteX1209" fmla="*/ 2307051 w 11534471"/>
              <a:gd name="connsiteY1209" fmla="*/ 794132 h 5550679"/>
              <a:gd name="connsiteX1210" fmla="*/ 2309801 w 11534471"/>
              <a:gd name="connsiteY1210" fmla="*/ 792818 h 5550679"/>
              <a:gd name="connsiteX1211" fmla="*/ 2338223 w 11534471"/>
              <a:gd name="connsiteY1211" fmla="*/ 802883 h 5550679"/>
              <a:gd name="connsiteX1212" fmla="*/ 2339992 w 11534471"/>
              <a:gd name="connsiteY1212" fmla="*/ 817238 h 5550679"/>
              <a:gd name="connsiteX1213" fmla="*/ 2314653 w 11534471"/>
              <a:gd name="connsiteY1213" fmla="*/ 824280 h 5550679"/>
              <a:gd name="connsiteX1214" fmla="*/ 2297562 w 11534471"/>
              <a:gd name="connsiteY1214" fmla="*/ 827379 h 5550679"/>
              <a:gd name="connsiteX1215" fmla="*/ 2306143 w 11534471"/>
              <a:gd name="connsiteY1215" fmla="*/ 841858 h 5550679"/>
              <a:gd name="connsiteX1216" fmla="*/ 2332994 w 11534471"/>
              <a:gd name="connsiteY1216" fmla="*/ 862806 h 5550679"/>
              <a:gd name="connsiteX1217" fmla="*/ 2359585 w 11534471"/>
              <a:gd name="connsiteY1217" fmla="*/ 897391 h 5550679"/>
              <a:gd name="connsiteX1218" fmla="*/ 2380475 w 11534471"/>
              <a:gd name="connsiteY1218" fmla="*/ 909366 h 5550679"/>
              <a:gd name="connsiteX1219" fmla="*/ 2438238 w 11534471"/>
              <a:gd name="connsiteY1219" fmla="*/ 952701 h 5550679"/>
              <a:gd name="connsiteX1220" fmla="*/ 2448198 w 11534471"/>
              <a:gd name="connsiteY1220" fmla="*/ 1001988 h 5550679"/>
              <a:gd name="connsiteX1221" fmla="*/ 2479310 w 11534471"/>
              <a:gd name="connsiteY1221" fmla="*/ 1049614 h 5550679"/>
              <a:gd name="connsiteX1222" fmla="*/ 2527112 w 11534471"/>
              <a:gd name="connsiteY1222" fmla="*/ 1043663 h 5550679"/>
              <a:gd name="connsiteX1223" fmla="*/ 2578122 w 11534471"/>
              <a:gd name="connsiteY1223" fmla="*/ 1048000 h 5550679"/>
              <a:gd name="connsiteX1224" fmla="*/ 2598293 w 11534471"/>
              <a:gd name="connsiteY1224" fmla="*/ 1062007 h 5550679"/>
              <a:gd name="connsiteX1225" fmla="*/ 2616174 w 11534471"/>
              <a:gd name="connsiteY1225" fmla="*/ 1088931 h 5550679"/>
              <a:gd name="connsiteX1226" fmla="*/ 2612574 w 11534471"/>
              <a:gd name="connsiteY1226" fmla="*/ 1099097 h 5550679"/>
              <a:gd name="connsiteX1227" fmla="*/ 2631175 w 11534471"/>
              <a:gd name="connsiteY1227" fmla="*/ 1123988 h 5550679"/>
              <a:gd name="connsiteX1228" fmla="*/ 2672756 w 11534471"/>
              <a:gd name="connsiteY1228" fmla="*/ 1122698 h 5550679"/>
              <a:gd name="connsiteX1229" fmla="*/ 2770209 w 11534471"/>
              <a:gd name="connsiteY1229" fmla="*/ 1228138 h 5550679"/>
              <a:gd name="connsiteX1230" fmla="*/ 2747431 w 11534471"/>
              <a:gd name="connsiteY1230" fmla="*/ 1279557 h 5550679"/>
              <a:gd name="connsiteX1231" fmla="*/ 2763351 w 11534471"/>
              <a:gd name="connsiteY1231" fmla="*/ 1337820 h 5550679"/>
              <a:gd name="connsiteX1232" fmla="*/ 2796293 w 11534471"/>
              <a:gd name="connsiteY1232" fmla="*/ 1360926 h 5550679"/>
              <a:gd name="connsiteX1233" fmla="*/ 2852214 w 11534471"/>
              <a:gd name="connsiteY1233" fmla="*/ 1357850 h 5550679"/>
              <a:gd name="connsiteX1234" fmla="*/ 2877295 w 11534471"/>
              <a:gd name="connsiteY1234" fmla="*/ 1364444 h 5550679"/>
              <a:gd name="connsiteX1235" fmla="*/ 2932366 w 11534471"/>
              <a:gd name="connsiteY1235" fmla="*/ 1370219 h 5550679"/>
              <a:gd name="connsiteX1236" fmla="*/ 2933475 w 11534471"/>
              <a:gd name="connsiteY1236" fmla="*/ 1347732 h 5550679"/>
              <a:gd name="connsiteX1237" fmla="*/ 2914945 w 11534471"/>
              <a:gd name="connsiteY1237" fmla="*/ 1354898 h 5550679"/>
              <a:gd name="connsiteX1238" fmla="*/ 2899165 w 11534471"/>
              <a:gd name="connsiteY1238" fmla="*/ 1360750 h 5550679"/>
              <a:gd name="connsiteX1239" fmla="*/ 2892025 w 11534471"/>
              <a:gd name="connsiteY1239" fmla="*/ 1342205 h 5550679"/>
              <a:gd name="connsiteX1240" fmla="*/ 2918533 w 11534471"/>
              <a:gd name="connsiteY1240" fmla="*/ 1273802 h 5550679"/>
              <a:gd name="connsiteX1241" fmla="*/ 2924364 w 11534471"/>
              <a:gd name="connsiteY1241" fmla="*/ 1289595 h 5550679"/>
              <a:gd name="connsiteX1242" fmla="*/ 2961236 w 11534471"/>
              <a:gd name="connsiteY1242" fmla="*/ 1320956 h 5550679"/>
              <a:gd name="connsiteX1243" fmla="*/ 2982516 w 11534471"/>
              <a:gd name="connsiteY1243" fmla="*/ 1312476 h 5550679"/>
              <a:gd name="connsiteX1244" fmla="*/ 3019186 w 11534471"/>
              <a:gd name="connsiteY1244" fmla="*/ 1318599 h 5550679"/>
              <a:gd name="connsiteX1245" fmla="*/ 3057628 w 11534471"/>
              <a:gd name="connsiteY1245" fmla="*/ 1339077 h 5550679"/>
              <a:gd name="connsiteX1246" fmla="*/ 3057687 w 11534471"/>
              <a:gd name="connsiteY1246" fmla="*/ 1300203 h 5550679"/>
              <a:gd name="connsiteX1247" fmla="*/ 3097829 w 11534471"/>
              <a:gd name="connsiteY1247" fmla="*/ 1302978 h 5550679"/>
              <a:gd name="connsiteX1248" fmla="*/ 3103328 w 11534471"/>
              <a:gd name="connsiteY1248" fmla="*/ 1300350 h 5550679"/>
              <a:gd name="connsiteX1249" fmla="*/ 3103127 w 11534471"/>
              <a:gd name="connsiteY1249" fmla="*/ 1275111 h 5550679"/>
              <a:gd name="connsiteX1250" fmla="*/ 3066976 w 11534471"/>
              <a:gd name="connsiteY1250" fmla="*/ 1241716 h 5550679"/>
              <a:gd name="connsiteX1251" fmla="*/ 3025525 w 11534471"/>
              <a:gd name="connsiteY1251" fmla="*/ 1236189 h 5550679"/>
              <a:gd name="connsiteX1252" fmla="*/ 3000444 w 11534471"/>
              <a:gd name="connsiteY1252" fmla="*/ 1229594 h 5550679"/>
              <a:gd name="connsiteX1253" fmla="*/ 2971032 w 11534471"/>
              <a:gd name="connsiteY1253" fmla="*/ 1164267 h 5550679"/>
              <a:gd name="connsiteX1254" fmla="*/ 2942022 w 11534471"/>
              <a:gd name="connsiteY1254" fmla="*/ 1149417 h 5550679"/>
              <a:gd name="connsiteX1255" fmla="*/ 2907971 w 11534471"/>
              <a:gd name="connsiteY1255" fmla="*/ 1148799 h 5550679"/>
              <a:gd name="connsiteX1256" fmla="*/ 2895590 w 11534471"/>
              <a:gd name="connsiteY1256" fmla="*/ 1119246 h 5550679"/>
              <a:gd name="connsiteX1257" fmla="*/ 2850799 w 11534471"/>
              <a:gd name="connsiteY1257" fmla="*/ 1110247 h 5550679"/>
              <a:gd name="connsiteX1258" fmla="*/ 2818449 w 11534471"/>
              <a:gd name="connsiteY1258" fmla="*/ 1091927 h 5550679"/>
              <a:gd name="connsiteX1259" fmla="*/ 2772147 w 11534471"/>
              <a:gd name="connsiteY1259" fmla="*/ 1054937 h 5550679"/>
              <a:gd name="connsiteX1260" fmla="*/ 2758715 w 11534471"/>
              <a:gd name="connsiteY1260" fmla="*/ 1008998 h 5550679"/>
              <a:gd name="connsiteX1261" fmla="*/ 2702593 w 11534471"/>
              <a:gd name="connsiteY1261" fmla="*/ 986834 h 5550679"/>
              <a:gd name="connsiteX1262" fmla="*/ 2676403 w 11534471"/>
              <a:gd name="connsiteY1262" fmla="*/ 1002726 h 5550679"/>
              <a:gd name="connsiteX1263" fmla="*/ 2680063 w 11534471"/>
              <a:gd name="connsiteY1263" fmla="*/ 953687 h 5550679"/>
              <a:gd name="connsiteX1264" fmla="*/ 2671092 w 11534471"/>
              <a:gd name="connsiteY1264" fmla="*/ 959663 h 5550679"/>
              <a:gd name="connsiteX1265" fmla="*/ 2608751 w 11534471"/>
              <a:gd name="connsiteY1265" fmla="*/ 942160 h 5550679"/>
              <a:gd name="connsiteX1266" fmla="*/ 2603771 w 11534471"/>
              <a:gd name="connsiteY1266" fmla="*/ 917517 h 5550679"/>
              <a:gd name="connsiteX1267" fmla="*/ 2608810 w 11534471"/>
              <a:gd name="connsiteY1267" fmla="*/ 903286 h 5550679"/>
              <a:gd name="connsiteX1268" fmla="*/ 2614960 w 11534471"/>
              <a:gd name="connsiteY1268" fmla="*/ 866568 h 5550679"/>
              <a:gd name="connsiteX1269" fmla="*/ 2527266 w 11534471"/>
              <a:gd name="connsiteY1269" fmla="*/ 785176 h 5550679"/>
              <a:gd name="connsiteX1270" fmla="*/ 2379060 w 11534471"/>
              <a:gd name="connsiteY1270" fmla="*/ 661763 h 5550679"/>
              <a:gd name="connsiteX1271" fmla="*/ 2329289 w 11534471"/>
              <a:gd name="connsiteY1271" fmla="*/ 628121 h 5550679"/>
              <a:gd name="connsiteX1272" fmla="*/ 2293728 w 11534471"/>
              <a:gd name="connsiteY1272" fmla="*/ 599511 h 5550679"/>
              <a:gd name="connsiteX1273" fmla="*/ 2236225 w 11534471"/>
              <a:gd name="connsiteY1273" fmla="*/ 542540 h 5550679"/>
              <a:gd name="connsiteX1274" fmla="*/ 2171063 w 11534471"/>
              <a:gd name="connsiteY1274" fmla="*/ 494295 h 5550679"/>
              <a:gd name="connsiteX1275" fmla="*/ 2107411 w 11534471"/>
              <a:gd name="connsiteY1275" fmla="*/ 474041 h 5550679"/>
              <a:gd name="connsiteX1276" fmla="*/ 2072370 w 11534471"/>
              <a:gd name="connsiteY1276" fmla="*/ 418160 h 5550679"/>
              <a:gd name="connsiteX1277" fmla="*/ 2027377 w 11534471"/>
              <a:gd name="connsiteY1277" fmla="*/ 383922 h 5550679"/>
              <a:gd name="connsiteX1278" fmla="*/ 1971445 w 11534471"/>
              <a:gd name="connsiteY1278" fmla="*/ 316066 h 5550679"/>
              <a:gd name="connsiteX1279" fmla="*/ 1852841 w 11534471"/>
              <a:gd name="connsiteY1279" fmla="*/ 212288 h 5550679"/>
              <a:gd name="connsiteX1280" fmla="*/ 1754867 w 11534471"/>
              <a:gd name="connsiteY1280" fmla="*/ 134119 h 5550679"/>
              <a:gd name="connsiteX1281" fmla="*/ 1736987 w 11534471"/>
              <a:gd name="connsiteY1281" fmla="*/ 107196 h 5550679"/>
              <a:gd name="connsiteX1282" fmla="*/ 1689043 w 11534471"/>
              <a:gd name="connsiteY1282" fmla="*/ 49033 h 5550679"/>
              <a:gd name="connsiteX1283" fmla="*/ 1674834 w 11534471"/>
              <a:gd name="connsiteY1283" fmla="*/ 44001 h 5550679"/>
              <a:gd name="connsiteX1284" fmla="*/ 1705344 w 11534471"/>
              <a:gd name="connsiteY1284" fmla="*/ 15910 h 5550679"/>
              <a:gd name="connsiteX1285" fmla="*/ 1730756 w 11534471"/>
              <a:gd name="connsiteY1285" fmla="*/ 600 h 555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</a:cxnLst>
            <a:rect l="l" t="t" r="r" b="b"/>
            <a:pathLst>
              <a:path w="11534471" h="5550679">
                <a:moveTo>
                  <a:pt x="1730756" y="600"/>
                </a:moveTo>
                <a:cubicBezTo>
                  <a:pt x="1739898" y="-1023"/>
                  <a:pt x="1749574" y="687"/>
                  <a:pt x="1759365" y="5298"/>
                </a:cubicBezTo>
                <a:cubicBezTo>
                  <a:pt x="1771545" y="9612"/>
                  <a:pt x="1780255" y="17272"/>
                  <a:pt x="1793156" y="19552"/>
                </a:cubicBezTo>
                <a:cubicBezTo>
                  <a:pt x="1814896" y="22676"/>
                  <a:pt x="1819546" y="28898"/>
                  <a:pt x="1816407" y="50667"/>
                </a:cubicBezTo>
                <a:cubicBezTo>
                  <a:pt x="1813526" y="58799"/>
                  <a:pt x="1810647" y="66931"/>
                  <a:pt x="1807767" y="75063"/>
                </a:cubicBezTo>
                <a:cubicBezTo>
                  <a:pt x="1801417" y="86542"/>
                  <a:pt x="1806787" y="90732"/>
                  <a:pt x="1816938" y="94326"/>
                </a:cubicBezTo>
                <a:cubicBezTo>
                  <a:pt x="1838548" y="104268"/>
                  <a:pt x="1858388" y="99854"/>
                  <a:pt x="1877638" y="90655"/>
                </a:cubicBezTo>
                <a:cubicBezTo>
                  <a:pt x="1882419" y="90060"/>
                  <a:pt x="1886609" y="84680"/>
                  <a:pt x="1891979" y="88870"/>
                </a:cubicBezTo>
                <a:cubicBezTo>
                  <a:pt x="1895319" y="92341"/>
                  <a:pt x="1893159" y="98440"/>
                  <a:pt x="1893750" y="103225"/>
                </a:cubicBezTo>
                <a:cubicBezTo>
                  <a:pt x="1892309" y="107291"/>
                  <a:pt x="1891589" y="109324"/>
                  <a:pt x="1890150" y="113390"/>
                </a:cubicBezTo>
                <a:cubicBezTo>
                  <a:pt x="1885110" y="127621"/>
                  <a:pt x="1889760" y="133844"/>
                  <a:pt x="1903380" y="134091"/>
                </a:cubicBezTo>
                <a:cubicBezTo>
                  <a:pt x="1917720" y="132306"/>
                  <a:pt x="1921651" y="140562"/>
                  <a:pt x="1924141" y="152884"/>
                </a:cubicBezTo>
                <a:cubicBezTo>
                  <a:pt x="1927351" y="163173"/>
                  <a:pt x="1922441" y="170586"/>
                  <a:pt x="1914191" y="174528"/>
                </a:cubicBezTo>
                <a:cubicBezTo>
                  <a:pt x="1905221" y="180503"/>
                  <a:pt x="1896511" y="172842"/>
                  <a:pt x="1890550" y="163867"/>
                </a:cubicBezTo>
                <a:cubicBezTo>
                  <a:pt x="1885180" y="159678"/>
                  <a:pt x="1882560" y="154174"/>
                  <a:pt x="1873590" y="160149"/>
                </a:cubicBezTo>
                <a:cubicBezTo>
                  <a:pt x="1864620" y="166124"/>
                  <a:pt x="1867240" y="171628"/>
                  <a:pt x="1869140" y="179165"/>
                </a:cubicBezTo>
                <a:cubicBezTo>
                  <a:pt x="1875691" y="192925"/>
                  <a:pt x="1915112" y="197734"/>
                  <a:pt x="1924932" y="182907"/>
                </a:cubicBezTo>
                <a:cubicBezTo>
                  <a:pt x="1942412" y="159353"/>
                  <a:pt x="1959242" y="169890"/>
                  <a:pt x="1976073" y="180427"/>
                </a:cubicBezTo>
                <a:cubicBezTo>
                  <a:pt x="2012483" y="200186"/>
                  <a:pt x="2042545" y="231423"/>
                  <a:pt x="2075487" y="254529"/>
                </a:cubicBezTo>
                <a:cubicBezTo>
                  <a:pt x="2084196" y="262190"/>
                  <a:pt x="2081317" y="270321"/>
                  <a:pt x="2074376" y="277016"/>
                </a:cubicBezTo>
                <a:cubicBezTo>
                  <a:pt x="2066717" y="285743"/>
                  <a:pt x="2059057" y="294470"/>
                  <a:pt x="2052707" y="305949"/>
                </a:cubicBezTo>
                <a:cubicBezTo>
                  <a:pt x="2048387" y="318147"/>
                  <a:pt x="2055067" y="325088"/>
                  <a:pt x="2061748" y="332030"/>
                </a:cubicBezTo>
                <a:cubicBezTo>
                  <a:pt x="2066398" y="338253"/>
                  <a:pt x="2072027" y="328807"/>
                  <a:pt x="2076808" y="328212"/>
                </a:cubicBezTo>
                <a:cubicBezTo>
                  <a:pt x="2091998" y="317576"/>
                  <a:pt x="2109218" y="307658"/>
                  <a:pt x="2124408" y="297022"/>
                </a:cubicBezTo>
                <a:cubicBezTo>
                  <a:pt x="2124998" y="301807"/>
                  <a:pt x="2124278" y="303840"/>
                  <a:pt x="2123558" y="305873"/>
                </a:cubicBezTo>
                <a:cubicBezTo>
                  <a:pt x="2116948" y="330988"/>
                  <a:pt x="2116948" y="330988"/>
                  <a:pt x="2143599" y="326698"/>
                </a:cubicBezTo>
                <a:cubicBezTo>
                  <a:pt x="2153879" y="323475"/>
                  <a:pt x="2154469" y="328260"/>
                  <a:pt x="2154339" y="335077"/>
                </a:cubicBezTo>
                <a:cubicBezTo>
                  <a:pt x="2154670" y="353498"/>
                  <a:pt x="2164691" y="363911"/>
                  <a:pt x="2180340" y="364878"/>
                </a:cubicBezTo>
                <a:cubicBezTo>
                  <a:pt x="2206271" y="362621"/>
                  <a:pt x="2227882" y="372563"/>
                  <a:pt x="2250212" y="380470"/>
                </a:cubicBezTo>
                <a:cubicBezTo>
                  <a:pt x="2262392" y="384784"/>
                  <a:pt x="2269203" y="384908"/>
                  <a:pt x="2265401" y="369834"/>
                </a:cubicBezTo>
                <a:cubicBezTo>
                  <a:pt x="2263632" y="355479"/>
                  <a:pt x="2268542" y="348066"/>
                  <a:pt x="2285632" y="344967"/>
                </a:cubicBezTo>
                <a:cubicBezTo>
                  <a:pt x="2269522" y="332397"/>
                  <a:pt x="2252691" y="321861"/>
                  <a:pt x="2239331" y="307978"/>
                </a:cubicBezTo>
                <a:cubicBezTo>
                  <a:pt x="2225250" y="296127"/>
                  <a:pt x="2211890" y="282243"/>
                  <a:pt x="2204748" y="263699"/>
                </a:cubicBezTo>
                <a:cubicBezTo>
                  <a:pt x="2233300" y="266946"/>
                  <a:pt x="2233300" y="266946"/>
                  <a:pt x="2265391" y="298903"/>
                </a:cubicBezTo>
                <a:cubicBezTo>
                  <a:pt x="2285431" y="319728"/>
                  <a:pt x="2298333" y="322008"/>
                  <a:pt x="2319022" y="308744"/>
                </a:cubicBezTo>
                <a:cubicBezTo>
                  <a:pt x="2340433" y="293447"/>
                  <a:pt x="2340433" y="293447"/>
                  <a:pt x="2344693" y="320123"/>
                </a:cubicBezTo>
                <a:cubicBezTo>
                  <a:pt x="2343974" y="322157"/>
                  <a:pt x="2345283" y="324908"/>
                  <a:pt x="2344563" y="326941"/>
                </a:cubicBezTo>
                <a:cubicBezTo>
                  <a:pt x="2354264" y="389864"/>
                  <a:pt x="2381966" y="401962"/>
                  <a:pt x="2436376" y="370896"/>
                </a:cubicBezTo>
                <a:cubicBezTo>
                  <a:pt x="2457065" y="357631"/>
                  <a:pt x="2481687" y="352623"/>
                  <a:pt x="2505458" y="356465"/>
                </a:cubicBezTo>
                <a:cubicBezTo>
                  <a:pt x="2530537" y="363059"/>
                  <a:pt x="2547958" y="378380"/>
                  <a:pt x="2567409" y="394421"/>
                </a:cubicBezTo>
                <a:cubicBezTo>
                  <a:pt x="2589480" y="415965"/>
                  <a:pt x="2613581" y="438228"/>
                  <a:pt x="2640563" y="452359"/>
                </a:cubicBezTo>
                <a:cubicBezTo>
                  <a:pt x="2662173" y="462300"/>
                  <a:pt x="2682343" y="476308"/>
                  <a:pt x="2697014" y="492943"/>
                </a:cubicBezTo>
                <a:cubicBezTo>
                  <a:pt x="2708344" y="506107"/>
                  <a:pt x="2723736" y="520710"/>
                  <a:pt x="2742135" y="520362"/>
                </a:cubicBezTo>
                <a:cubicBezTo>
                  <a:pt x="2765315" y="519420"/>
                  <a:pt x="2771866" y="533180"/>
                  <a:pt x="2776977" y="551006"/>
                </a:cubicBezTo>
                <a:cubicBezTo>
                  <a:pt x="2785887" y="583904"/>
                  <a:pt x="2785238" y="617994"/>
                  <a:pt x="2772999" y="652555"/>
                </a:cubicBezTo>
                <a:cubicBezTo>
                  <a:pt x="2770118" y="660687"/>
                  <a:pt x="2767239" y="668819"/>
                  <a:pt x="2777980" y="677199"/>
                </a:cubicBezTo>
                <a:cubicBezTo>
                  <a:pt x="2788000" y="687612"/>
                  <a:pt x="2795659" y="678885"/>
                  <a:pt x="2803910" y="674942"/>
                </a:cubicBezTo>
                <a:cubicBezTo>
                  <a:pt x="2810129" y="670281"/>
                  <a:pt x="2816350" y="665620"/>
                  <a:pt x="2821849" y="662992"/>
                </a:cubicBezTo>
                <a:cubicBezTo>
                  <a:pt x="2844570" y="650446"/>
                  <a:pt x="2868341" y="654288"/>
                  <a:pt x="2891391" y="660163"/>
                </a:cubicBezTo>
                <a:cubicBezTo>
                  <a:pt x="2909662" y="666634"/>
                  <a:pt x="2903902" y="682898"/>
                  <a:pt x="2908422" y="695939"/>
                </a:cubicBezTo>
                <a:cubicBezTo>
                  <a:pt x="2925053" y="681236"/>
                  <a:pt x="2944173" y="678855"/>
                  <a:pt x="2961003" y="689392"/>
                </a:cubicBezTo>
                <a:cubicBezTo>
                  <a:pt x="2981174" y="703400"/>
                  <a:pt x="3004224" y="709275"/>
                  <a:pt x="3027275" y="715150"/>
                </a:cubicBezTo>
                <a:cubicBezTo>
                  <a:pt x="3074687" y="729652"/>
                  <a:pt x="3115747" y="755634"/>
                  <a:pt x="3137299" y="804450"/>
                </a:cubicBezTo>
                <a:cubicBezTo>
                  <a:pt x="3141229" y="812706"/>
                  <a:pt x="3145160" y="820962"/>
                  <a:pt x="3154719" y="819770"/>
                </a:cubicBezTo>
                <a:cubicBezTo>
                  <a:pt x="3174561" y="815357"/>
                  <a:pt x="3190081" y="823142"/>
                  <a:pt x="3205601" y="830926"/>
                </a:cubicBezTo>
                <a:cubicBezTo>
                  <a:pt x="3211691" y="833083"/>
                  <a:pt x="3216471" y="832488"/>
                  <a:pt x="3222692" y="827827"/>
                </a:cubicBezTo>
                <a:cubicBezTo>
                  <a:pt x="3230352" y="819100"/>
                  <a:pt x="3237752" y="824009"/>
                  <a:pt x="3244432" y="830951"/>
                </a:cubicBezTo>
                <a:cubicBezTo>
                  <a:pt x="3253143" y="838611"/>
                  <a:pt x="3268072" y="841610"/>
                  <a:pt x="3264343" y="858593"/>
                </a:cubicBezTo>
                <a:cubicBezTo>
                  <a:pt x="3258583" y="874857"/>
                  <a:pt x="3266574" y="884551"/>
                  <a:pt x="3277314" y="892931"/>
                </a:cubicBezTo>
                <a:cubicBezTo>
                  <a:pt x="3286024" y="900591"/>
                  <a:pt x="3298204" y="904905"/>
                  <a:pt x="3299384" y="914475"/>
                </a:cubicBezTo>
                <a:cubicBezTo>
                  <a:pt x="3301025" y="935647"/>
                  <a:pt x="3316675" y="936614"/>
                  <a:pt x="3332916" y="942365"/>
                </a:cubicBezTo>
                <a:cubicBezTo>
                  <a:pt x="3339726" y="942489"/>
                  <a:pt x="3345096" y="946679"/>
                  <a:pt x="3351186" y="948836"/>
                </a:cubicBezTo>
                <a:cubicBezTo>
                  <a:pt x="3378887" y="960934"/>
                  <a:pt x="3405148" y="977098"/>
                  <a:pt x="3434289" y="985130"/>
                </a:cubicBezTo>
                <a:cubicBezTo>
                  <a:pt x="3447189" y="987411"/>
                  <a:pt x="3463430" y="993162"/>
                  <a:pt x="3470369" y="986468"/>
                </a:cubicBezTo>
                <a:cubicBezTo>
                  <a:pt x="3478750" y="975708"/>
                  <a:pt x="3464669" y="963857"/>
                  <a:pt x="3456678" y="954164"/>
                </a:cubicBezTo>
                <a:cubicBezTo>
                  <a:pt x="3455368" y="951412"/>
                  <a:pt x="3454059" y="948660"/>
                  <a:pt x="3452029" y="947941"/>
                </a:cubicBezTo>
                <a:cubicBezTo>
                  <a:pt x="3429497" y="914793"/>
                  <a:pt x="3433356" y="890993"/>
                  <a:pt x="3468517" y="869125"/>
                </a:cubicBezTo>
                <a:cubicBezTo>
                  <a:pt x="3472318" y="884199"/>
                  <a:pt x="3471928" y="904652"/>
                  <a:pt x="3485289" y="918536"/>
                </a:cubicBezTo>
                <a:cubicBezTo>
                  <a:pt x="3500679" y="933139"/>
                  <a:pt x="3519210" y="925974"/>
                  <a:pt x="3537609" y="925625"/>
                </a:cubicBezTo>
                <a:cubicBezTo>
                  <a:pt x="3545140" y="923716"/>
                  <a:pt x="3550510" y="927906"/>
                  <a:pt x="3544880" y="937352"/>
                </a:cubicBezTo>
                <a:cubicBezTo>
                  <a:pt x="3541410" y="940699"/>
                  <a:pt x="3539971" y="944765"/>
                  <a:pt x="3536500" y="948112"/>
                </a:cubicBezTo>
                <a:cubicBezTo>
                  <a:pt x="3532309" y="953492"/>
                  <a:pt x="3528120" y="958872"/>
                  <a:pt x="3530020" y="966409"/>
                </a:cubicBezTo>
                <a:cubicBezTo>
                  <a:pt x="3530611" y="971194"/>
                  <a:pt x="3538861" y="967252"/>
                  <a:pt x="3542920" y="968690"/>
                </a:cubicBezTo>
                <a:cubicBezTo>
                  <a:pt x="3559291" y="967623"/>
                  <a:pt x="3561191" y="975160"/>
                  <a:pt x="3554842" y="986639"/>
                </a:cubicBezTo>
                <a:cubicBezTo>
                  <a:pt x="3553401" y="990706"/>
                  <a:pt x="3547901" y="993334"/>
                  <a:pt x="3552551" y="999556"/>
                </a:cubicBezTo>
                <a:cubicBezTo>
                  <a:pt x="3602902" y="967053"/>
                  <a:pt x="3620583" y="968737"/>
                  <a:pt x="3666754" y="1012545"/>
                </a:cubicBezTo>
                <a:cubicBezTo>
                  <a:pt x="3668784" y="1013264"/>
                  <a:pt x="3668784" y="1013264"/>
                  <a:pt x="3670094" y="1016016"/>
                </a:cubicBezTo>
                <a:cubicBezTo>
                  <a:pt x="3705526" y="1051443"/>
                  <a:pt x="3745867" y="1079458"/>
                  <a:pt x="3794718" y="1089894"/>
                </a:cubicBezTo>
                <a:cubicBezTo>
                  <a:pt x="3811678" y="1093612"/>
                  <a:pt x="3819669" y="1103306"/>
                  <a:pt x="3821440" y="1117661"/>
                </a:cubicBezTo>
                <a:cubicBezTo>
                  <a:pt x="3824520" y="1134768"/>
                  <a:pt x="3835851" y="1147932"/>
                  <a:pt x="3849341" y="1154997"/>
                </a:cubicBezTo>
                <a:cubicBezTo>
                  <a:pt x="3871541" y="1169724"/>
                  <a:pt x="3896492" y="1183136"/>
                  <a:pt x="3922883" y="1192482"/>
                </a:cubicBezTo>
                <a:cubicBezTo>
                  <a:pt x="3945214" y="1200390"/>
                  <a:pt x="3952154" y="1193696"/>
                  <a:pt x="3951233" y="1170490"/>
                </a:cubicBezTo>
                <a:cubicBezTo>
                  <a:pt x="3951363" y="1163672"/>
                  <a:pt x="3946713" y="1157449"/>
                  <a:pt x="3954963" y="1153507"/>
                </a:cubicBezTo>
                <a:cubicBezTo>
                  <a:pt x="3967993" y="1148970"/>
                  <a:pt x="3970283" y="1136053"/>
                  <a:pt x="3974603" y="1123855"/>
                </a:cubicBezTo>
                <a:cubicBezTo>
                  <a:pt x="3976763" y="1117756"/>
                  <a:pt x="3977613" y="1108905"/>
                  <a:pt x="3986453" y="1109748"/>
                </a:cubicBezTo>
                <a:cubicBezTo>
                  <a:pt x="3995293" y="1110591"/>
                  <a:pt x="3996473" y="1120161"/>
                  <a:pt x="3996344" y="1126979"/>
                </a:cubicBezTo>
                <a:cubicBezTo>
                  <a:pt x="3996674" y="1145399"/>
                  <a:pt x="3997724" y="1161787"/>
                  <a:pt x="3998774" y="1178175"/>
                </a:cubicBezTo>
                <a:cubicBezTo>
                  <a:pt x="4003495" y="1216454"/>
                  <a:pt x="4022096" y="1241345"/>
                  <a:pt x="4059357" y="1252254"/>
                </a:cubicBezTo>
                <a:cubicBezTo>
                  <a:pt x="4077628" y="1258724"/>
                  <a:pt x="4096618" y="1263161"/>
                  <a:pt x="4114888" y="1269631"/>
                </a:cubicBezTo>
                <a:cubicBezTo>
                  <a:pt x="4137939" y="1275507"/>
                  <a:pt x="4146519" y="1289986"/>
                  <a:pt x="4145411" y="1312473"/>
                </a:cubicBezTo>
                <a:cubicBezTo>
                  <a:pt x="4146000" y="1317257"/>
                  <a:pt x="4141810" y="1322638"/>
                  <a:pt x="4147180" y="1326827"/>
                </a:cubicBezTo>
                <a:cubicBezTo>
                  <a:pt x="4160341" y="1315471"/>
                  <a:pt x="4176251" y="1302803"/>
                  <a:pt x="4190130" y="1289415"/>
                </a:cubicBezTo>
                <a:cubicBezTo>
                  <a:pt x="4208791" y="1275431"/>
                  <a:pt x="4208791" y="1275431"/>
                  <a:pt x="4212461" y="1297322"/>
                </a:cubicBezTo>
                <a:cubicBezTo>
                  <a:pt x="4214821" y="1316462"/>
                  <a:pt x="4223532" y="1324123"/>
                  <a:pt x="4244092" y="1317677"/>
                </a:cubicBezTo>
                <a:cubicBezTo>
                  <a:pt x="4261902" y="1312543"/>
                  <a:pt x="4278863" y="1316263"/>
                  <a:pt x="4295693" y="1326798"/>
                </a:cubicBezTo>
                <a:cubicBezTo>
                  <a:pt x="4320644" y="1340211"/>
                  <a:pt x="4340685" y="1361035"/>
                  <a:pt x="4360726" y="1381861"/>
                </a:cubicBezTo>
                <a:cubicBezTo>
                  <a:pt x="4380768" y="1402686"/>
                  <a:pt x="4391636" y="1404248"/>
                  <a:pt x="4416387" y="1392422"/>
                </a:cubicBezTo>
                <a:cubicBezTo>
                  <a:pt x="4444608" y="1377247"/>
                  <a:pt x="4466219" y="1387189"/>
                  <a:pt x="4471069" y="1418650"/>
                </a:cubicBezTo>
                <a:cubicBezTo>
                  <a:pt x="4477360" y="1446046"/>
                  <a:pt x="4477360" y="1446046"/>
                  <a:pt x="4502829" y="1432187"/>
                </a:cubicBezTo>
                <a:cubicBezTo>
                  <a:pt x="4504859" y="1432906"/>
                  <a:pt x="4505580" y="1430873"/>
                  <a:pt x="4507610" y="1431592"/>
                </a:cubicBezTo>
                <a:cubicBezTo>
                  <a:pt x="4519330" y="1424301"/>
                  <a:pt x="4526730" y="1429211"/>
                  <a:pt x="4528501" y="1443565"/>
                </a:cubicBezTo>
                <a:cubicBezTo>
                  <a:pt x="4528372" y="1450383"/>
                  <a:pt x="4528241" y="1457201"/>
                  <a:pt x="4528111" y="1464019"/>
                </a:cubicBezTo>
                <a:cubicBezTo>
                  <a:pt x="4529032" y="1487225"/>
                  <a:pt x="4539641" y="1502423"/>
                  <a:pt x="4562102" y="1503513"/>
                </a:cubicBezTo>
                <a:cubicBezTo>
                  <a:pt x="4600215" y="1505569"/>
                  <a:pt x="4635444" y="1515759"/>
                  <a:pt x="4674405" y="1508965"/>
                </a:cubicBezTo>
                <a:cubicBezTo>
                  <a:pt x="4686715" y="1506460"/>
                  <a:pt x="4699615" y="1508740"/>
                  <a:pt x="4695886" y="1525724"/>
                </a:cubicBezTo>
                <a:cubicBezTo>
                  <a:pt x="4695626" y="1539359"/>
                  <a:pt x="4703746" y="1542235"/>
                  <a:pt x="4713307" y="1541045"/>
                </a:cubicBezTo>
                <a:cubicBezTo>
                  <a:pt x="4731707" y="1540697"/>
                  <a:pt x="4749977" y="1547168"/>
                  <a:pt x="4766219" y="1552919"/>
                </a:cubicBezTo>
                <a:cubicBezTo>
                  <a:pt x="4792608" y="1562265"/>
                  <a:pt x="4805639" y="1557728"/>
                  <a:pt x="4820369" y="1535489"/>
                </a:cubicBezTo>
                <a:cubicBezTo>
                  <a:pt x="4827438" y="1521977"/>
                  <a:pt x="4833529" y="1524134"/>
                  <a:pt x="4845708" y="1528447"/>
                </a:cubicBezTo>
                <a:cubicBezTo>
                  <a:pt x="4859919" y="1533480"/>
                  <a:pt x="4869811" y="1550710"/>
                  <a:pt x="4888340" y="1543544"/>
                </a:cubicBezTo>
                <a:cubicBezTo>
                  <a:pt x="4904120" y="1537693"/>
                  <a:pt x="4904510" y="1517239"/>
                  <a:pt x="4916360" y="1503132"/>
                </a:cubicBezTo>
                <a:cubicBezTo>
                  <a:pt x="4921471" y="1520958"/>
                  <a:pt x="4921211" y="1534594"/>
                  <a:pt x="4914141" y="1548106"/>
                </a:cubicBezTo>
                <a:cubicBezTo>
                  <a:pt x="4900001" y="1575130"/>
                  <a:pt x="4870140" y="1569130"/>
                  <a:pt x="4846830" y="1576892"/>
                </a:cubicBezTo>
                <a:cubicBezTo>
                  <a:pt x="4869951" y="1614823"/>
                  <a:pt x="4890971" y="1619980"/>
                  <a:pt x="4925541" y="1593327"/>
                </a:cubicBezTo>
                <a:cubicBezTo>
                  <a:pt x="4931762" y="1588666"/>
                  <a:pt x="4940012" y="1584724"/>
                  <a:pt x="4946952" y="1578030"/>
                </a:cubicBezTo>
                <a:cubicBezTo>
                  <a:pt x="4962862" y="1565361"/>
                  <a:pt x="4978052" y="1554723"/>
                  <a:pt x="4999792" y="1557847"/>
                </a:cubicBezTo>
                <a:cubicBezTo>
                  <a:pt x="5008633" y="1558690"/>
                  <a:pt x="5010793" y="1552591"/>
                  <a:pt x="5015703" y="1545178"/>
                </a:cubicBezTo>
                <a:cubicBezTo>
                  <a:pt x="5024082" y="1534418"/>
                  <a:pt x="5027813" y="1517435"/>
                  <a:pt x="5044312" y="1509550"/>
                </a:cubicBezTo>
                <a:cubicBezTo>
                  <a:pt x="5044183" y="1516368"/>
                  <a:pt x="5044773" y="1521153"/>
                  <a:pt x="5044643" y="1527971"/>
                </a:cubicBezTo>
                <a:cubicBezTo>
                  <a:pt x="5049623" y="1552615"/>
                  <a:pt x="5060364" y="1560995"/>
                  <a:pt x="5084985" y="1555985"/>
                </a:cubicBezTo>
                <a:cubicBezTo>
                  <a:pt x="5107574" y="1550258"/>
                  <a:pt x="5128595" y="1555414"/>
                  <a:pt x="5147455" y="1566670"/>
                </a:cubicBezTo>
                <a:cubicBezTo>
                  <a:pt x="5160226" y="1575769"/>
                  <a:pt x="5173716" y="1582834"/>
                  <a:pt x="5188518" y="1592651"/>
                </a:cubicBezTo>
                <a:cubicBezTo>
                  <a:pt x="5229579" y="1618633"/>
                  <a:pt x="5269920" y="1646647"/>
                  <a:pt x="5302602" y="1683389"/>
                </a:cubicBezTo>
                <a:cubicBezTo>
                  <a:pt x="5315962" y="1697272"/>
                  <a:pt x="5314392" y="1708156"/>
                  <a:pt x="5301232" y="1719511"/>
                </a:cubicBezTo>
                <a:cubicBezTo>
                  <a:pt x="5288792" y="1728834"/>
                  <a:pt x="5275762" y="1733371"/>
                  <a:pt x="5260701" y="1737190"/>
                </a:cubicBezTo>
                <a:cubicBezTo>
                  <a:pt x="5244922" y="1743041"/>
                  <a:pt x="5226521" y="1743388"/>
                  <a:pt x="5209301" y="1753306"/>
                </a:cubicBezTo>
                <a:cubicBezTo>
                  <a:pt x="5279043" y="1775716"/>
                  <a:pt x="5344004" y="1798723"/>
                  <a:pt x="5413475" y="1763838"/>
                </a:cubicBezTo>
                <a:cubicBezTo>
                  <a:pt x="5421005" y="1761928"/>
                  <a:pt x="5430565" y="1760738"/>
                  <a:pt x="5437246" y="1767680"/>
                </a:cubicBezTo>
                <a:cubicBezTo>
                  <a:pt x="5443206" y="1776655"/>
                  <a:pt x="5447136" y="1784911"/>
                  <a:pt x="5442816" y="1797109"/>
                </a:cubicBezTo>
                <a:cubicBezTo>
                  <a:pt x="5440656" y="1803208"/>
                  <a:pt x="5434437" y="1807869"/>
                  <a:pt x="5428217" y="1812530"/>
                </a:cubicBezTo>
                <a:cubicBezTo>
                  <a:pt x="5412306" y="1825199"/>
                  <a:pt x="5391746" y="1831646"/>
                  <a:pt x="5377146" y="1847067"/>
                </a:cubicBezTo>
                <a:cubicBezTo>
                  <a:pt x="5362546" y="1862488"/>
                  <a:pt x="5358557" y="1893107"/>
                  <a:pt x="5370607" y="1904239"/>
                </a:cubicBezTo>
                <a:cubicBezTo>
                  <a:pt x="5383968" y="1918122"/>
                  <a:pt x="5400468" y="1910238"/>
                  <a:pt x="5416248" y="1904386"/>
                </a:cubicBezTo>
                <a:cubicBezTo>
                  <a:pt x="5426528" y="1901163"/>
                  <a:pt x="5429408" y="1893030"/>
                  <a:pt x="5434318" y="1885617"/>
                </a:cubicBezTo>
                <a:cubicBezTo>
                  <a:pt x="5456248" y="1843049"/>
                  <a:pt x="5477527" y="1834569"/>
                  <a:pt x="5520749" y="1854452"/>
                </a:cubicBezTo>
                <a:cubicBezTo>
                  <a:pt x="5540331" y="1863674"/>
                  <a:pt x="5559321" y="1868111"/>
                  <a:pt x="5579751" y="1868483"/>
                </a:cubicBezTo>
                <a:cubicBezTo>
                  <a:pt x="5636982" y="1868159"/>
                  <a:pt x="5684263" y="1889479"/>
                  <a:pt x="5709745" y="1946551"/>
                </a:cubicBezTo>
                <a:cubicBezTo>
                  <a:pt x="5722846" y="1974070"/>
                  <a:pt x="5722846" y="1974070"/>
                  <a:pt x="5748446" y="1953393"/>
                </a:cubicBezTo>
                <a:cubicBezTo>
                  <a:pt x="5767826" y="1937376"/>
                  <a:pt x="5807967" y="1940153"/>
                  <a:pt x="5813077" y="1957978"/>
                </a:cubicBezTo>
                <a:cubicBezTo>
                  <a:pt x="5819958" y="1990158"/>
                  <a:pt x="5841568" y="2000099"/>
                  <a:pt x="5867960" y="2009446"/>
                </a:cubicBezTo>
                <a:cubicBezTo>
                  <a:pt x="5882889" y="2012445"/>
                  <a:pt x="5900570" y="2014130"/>
                  <a:pt x="5911181" y="2029328"/>
                </a:cubicBezTo>
                <a:cubicBezTo>
                  <a:pt x="5923101" y="2047278"/>
                  <a:pt x="5933382" y="2044055"/>
                  <a:pt x="5947261" y="2030666"/>
                </a:cubicBezTo>
                <a:cubicBezTo>
                  <a:pt x="5954202" y="2023972"/>
                  <a:pt x="5961142" y="2017278"/>
                  <a:pt x="5969131" y="2026972"/>
                </a:cubicBezTo>
                <a:cubicBezTo>
                  <a:pt x="5975092" y="2035947"/>
                  <a:pt x="5979023" y="2044202"/>
                  <a:pt x="5968613" y="2054243"/>
                </a:cubicBezTo>
                <a:cubicBezTo>
                  <a:pt x="5961672" y="2060937"/>
                  <a:pt x="5952702" y="2066913"/>
                  <a:pt x="5945043" y="2075640"/>
                </a:cubicBezTo>
                <a:cubicBezTo>
                  <a:pt x="5919312" y="2103135"/>
                  <a:pt x="5930973" y="2134721"/>
                  <a:pt x="5966204" y="2144909"/>
                </a:cubicBezTo>
                <a:cubicBezTo>
                  <a:pt x="5974324" y="2147785"/>
                  <a:pt x="5983885" y="2146595"/>
                  <a:pt x="5992724" y="2147438"/>
                </a:cubicBezTo>
                <a:cubicBezTo>
                  <a:pt x="6001565" y="2148281"/>
                  <a:pt x="6010405" y="2149124"/>
                  <a:pt x="6014336" y="2157379"/>
                </a:cubicBezTo>
                <a:cubicBezTo>
                  <a:pt x="6036736" y="2197343"/>
                  <a:pt x="6076878" y="2200120"/>
                  <a:pt x="6113548" y="2206242"/>
                </a:cubicBezTo>
                <a:cubicBezTo>
                  <a:pt x="6118329" y="2205648"/>
                  <a:pt x="6122389" y="2207085"/>
                  <a:pt x="6122519" y="2200268"/>
                </a:cubicBezTo>
                <a:cubicBezTo>
                  <a:pt x="6122648" y="2193449"/>
                  <a:pt x="6125528" y="2185318"/>
                  <a:pt x="6121598" y="2177061"/>
                </a:cubicBezTo>
                <a:cubicBezTo>
                  <a:pt x="6118978" y="2171557"/>
                  <a:pt x="6114788" y="2176937"/>
                  <a:pt x="6112038" y="2178251"/>
                </a:cubicBezTo>
                <a:cubicBezTo>
                  <a:pt x="6088727" y="2186013"/>
                  <a:pt x="6071767" y="2182294"/>
                  <a:pt x="6059846" y="2164344"/>
                </a:cubicBezTo>
                <a:cubicBezTo>
                  <a:pt x="6045897" y="2145676"/>
                  <a:pt x="6045696" y="2120437"/>
                  <a:pt x="6058265" y="2104297"/>
                </a:cubicBezTo>
                <a:cubicBezTo>
                  <a:pt x="6063896" y="2094851"/>
                  <a:pt x="6070705" y="2094974"/>
                  <a:pt x="6075946" y="2105982"/>
                </a:cubicBezTo>
                <a:cubicBezTo>
                  <a:pt x="6085836" y="2123213"/>
                  <a:pt x="6095396" y="2122023"/>
                  <a:pt x="6114646" y="2112825"/>
                </a:cubicBezTo>
                <a:cubicBezTo>
                  <a:pt x="6140836" y="2096931"/>
                  <a:pt x="6185628" y="2105930"/>
                  <a:pt x="6196829" y="2125913"/>
                </a:cubicBezTo>
                <a:cubicBezTo>
                  <a:pt x="6204690" y="2142424"/>
                  <a:pt x="6214839" y="2146019"/>
                  <a:pt x="6228459" y="2146267"/>
                </a:cubicBezTo>
                <a:cubicBezTo>
                  <a:pt x="6246140" y="2147952"/>
                  <a:pt x="6262380" y="2153703"/>
                  <a:pt x="6266051" y="2175595"/>
                </a:cubicBezTo>
                <a:cubicBezTo>
                  <a:pt x="6267821" y="2189950"/>
                  <a:pt x="6281441" y="2190198"/>
                  <a:pt x="6293032" y="2189726"/>
                </a:cubicBezTo>
                <a:cubicBezTo>
                  <a:pt x="6304622" y="2189255"/>
                  <a:pt x="6316933" y="2186750"/>
                  <a:pt x="6325643" y="2194411"/>
                </a:cubicBezTo>
                <a:cubicBezTo>
                  <a:pt x="6339133" y="2201476"/>
                  <a:pt x="6328002" y="2213551"/>
                  <a:pt x="6330363" y="2232691"/>
                </a:cubicBezTo>
                <a:cubicBezTo>
                  <a:pt x="6355633" y="2193592"/>
                  <a:pt x="6389885" y="2219450"/>
                  <a:pt x="6422755" y="2210499"/>
                </a:cubicBezTo>
                <a:cubicBezTo>
                  <a:pt x="6415815" y="2217193"/>
                  <a:pt x="6412345" y="2220540"/>
                  <a:pt x="6408875" y="2223887"/>
                </a:cubicBezTo>
                <a:cubicBezTo>
                  <a:pt x="6385895" y="2250068"/>
                  <a:pt x="6389695" y="2265142"/>
                  <a:pt x="6422176" y="2276645"/>
                </a:cubicBezTo>
                <a:cubicBezTo>
                  <a:pt x="6445228" y="2282521"/>
                  <a:pt x="6465528" y="2289710"/>
                  <a:pt x="6487138" y="2299651"/>
                </a:cubicBezTo>
                <a:cubicBezTo>
                  <a:pt x="6519489" y="2317972"/>
                  <a:pt x="6547650" y="2341672"/>
                  <a:pt x="6568871" y="2372068"/>
                </a:cubicBezTo>
                <a:cubicBezTo>
                  <a:pt x="6586162" y="2394207"/>
                  <a:pt x="6597752" y="2393736"/>
                  <a:pt x="6613792" y="2374249"/>
                </a:cubicBezTo>
                <a:cubicBezTo>
                  <a:pt x="6629242" y="2349977"/>
                  <a:pt x="6646332" y="2346876"/>
                  <a:pt x="6670563" y="2362322"/>
                </a:cubicBezTo>
                <a:cubicBezTo>
                  <a:pt x="6686083" y="2370106"/>
                  <a:pt x="6700885" y="2379924"/>
                  <a:pt x="6719875" y="2384362"/>
                </a:cubicBezTo>
                <a:cubicBezTo>
                  <a:pt x="6730025" y="2387956"/>
                  <a:pt x="6738735" y="2395617"/>
                  <a:pt x="6741225" y="2407938"/>
                </a:cubicBezTo>
                <a:cubicBezTo>
                  <a:pt x="6741816" y="2412723"/>
                  <a:pt x="6740375" y="2416789"/>
                  <a:pt x="6747906" y="2414880"/>
                </a:cubicBezTo>
                <a:cubicBezTo>
                  <a:pt x="6778747" y="2405210"/>
                  <a:pt x="6805727" y="2419342"/>
                  <a:pt x="6831398" y="2430720"/>
                </a:cubicBezTo>
                <a:cubicBezTo>
                  <a:pt x="6857069" y="2442100"/>
                  <a:pt x="6882149" y="2448694"/>
                  <a:pt x="6909650" y="2435553"/>
                </a:cubicBezTo>
                <a:cubicBezTo>
                  <a:pt x="6920649" y="2430296"/>
                  <a:pt x="6926019" y="2434486"/>
                  <a:pt x="6928510" y="2446808"/>
                </a:cubicBezTo>
                <a:cubicBezTo>
                  <a:pt x="6933491" y="2471452"/>
                  <a:pt x="6935521" y="2472171"/>
                  <a:pt x="6956801" y="2463691"/>
                </a:cubicBezTo>
                <a:cubicBezTo>
                  <a:pt x="6993862" y="2449361"/>
                  <a:pt x="7030072" y="2443880"/>
                  <a:pt x="7065044" y="2467705"/>
                </a:cubicBezTo>
                <a:cubicBezTo>
                  <a:pt x="7076504" y="2474052"/>
                  <a:pt x="7089274" y="2483150"/>
                  <a:pt x="7102765" y="2490215"/>
                </a:cubicBezTo>
                <a:cubicBezTo>
                  <a:pt x="7111475" y="2497876"/>
                  <a:pt x="7126406" y="2500876"/>
                  <a:pt x="7115865" y="2517735"/>
                </a:cubicBezTo>
                <a:cubicBezTo>
                  <a:pt x="7110956" y="2525148"/>
                  <a:pt x="7118225" y="2536875"/>
                  <a:pt x="7122876" y="2543098"/>
                </a:cubicBezTo>
                <a:cubicBezTo>
                  <a:pt x="7142197" y="2565956"/>
                  <a:pt x="7166428" y="2581401"/>
                  <a:pt x="7196289" y="2587400"/>
                </a:cubicBezTo>
                <a:cubicBezTo>
                  <a:pt x="7222089" y="2591961"/>
                  <a:pt x="7222809" y="2589928"/>
                  <a:pt x="7227389" y="2564095"/>
                </a:cubicBezTo>
                <a:cubicBezTo>
                  <a:pt x="7228368" y="2548425"/>
                  <a:pt x="7233998" y="2538980"/>
                  <a:pt x="7249778" y="2533128"/>
                </a:cubicBezTo>
                <a:cubicBezTo>
                  <a:pt x="7238519" y="2552020"/>
                  <a:pt x="7241599" y="2569127"/>
                  <a:pt x="7258429" y="2579663"/>
                </a:cubicBezTo>
                <a:cubicBezTo>
                  <a:pt x="7283380" y="2593075"/>
                  <a:pt x="7302831" y="2609116"/>
                  <a:pt x="7285811" y="2644272"/>
                </a:cubicBezTo>
                <a:cubicBezTo>
                  <a:pt x="7310821" y="2618810"/>
                  <a:pt x="7333872" y="2624684"/>
                  <a:pt x="7358102" y="2640129"/>
                </a:cubicBezTo>
                <a:cubicBezTo>
                  <a:pt x="7368843" y="2648509"/>
                  <a:pt x="7381154" y="2646005"/>
                  <a:pt x="7393464" y="2643501"/>
                </a:cubicBezTo>
                <a:cubicBezTo>
                  <a:pt x="7427644" y="2637302"/>
                  <a:pt x="7441724" y="2649152"/>
                  <a:pt x="7437015" y="2681804"/>
                </a:cubicBezTo>
                <a:cubicBezTo>
                  <a:pt x="7435315" y="2699505"/>
                  <a:pt x="7442126" y="2699629"/>
                  <a:pt x="7453846" y="2692340"/>
                </a:cubicBezTo>
                <a:cubicBezTo>
                  <a:pt x="7470346" y="2684456"/>
                  <a:pt x="7484686" y="2682671"/>
                  <a:pt x="7498637" y="2701339"/>
                </a:cubicBezTo>
                <a:cubicBezTo>
                  <a:pt x="7490386" y="2705282"/>
                  <a:pt x="7482857" y="2707190"/>
                  <a:pt x="7477357" y="2709819"/>
                </a:cubicBezTo>
                <a:cubicBezTo>
                  <a:pt x="7463607" y="2716389"/>
                  <a:pt x="7460007" y="2726554"/>
                  <a:pt x="7469307" y="2739000"/>
                </a:cubicBezTo>
                <a:cubicBezTo>
                  <a:pt x="7476578" y="2750726"/>
                  <a:pt x="7484698" y="2753601"/>
                  <a:pt x="7495108" y="2743560"/>
                </a:cubicBezTo>
                <a:cubicBezTo>
                  <a:pt x="7519988" y="2724916"/>
                  <a:pt x="7548668" y="2721345"/>
                  <a:pt x="7576039" y="2715023"/>
                </a:cubicBezTo>
                <a:cubicBezTo>
                  <a:pt x="7595159" y="2712641"/>
                  <a:pt x="7612839" y="2714327"/>
                  <a:pt x="7628950" y="2726896"/>
                </a:cubicBezTo>
                <a:cubicBezTo>
                  <a:pt x="7645061" y="2739466"/>
                  <a:pt x="7663331" y="2745937"/>
                  <a:pt x="7682321" y="2750373"/>
                </a:cubicBezTo>
                <a:cubicBezTo>
                  <a:pt x="7704062" y="2753497"/>
                  <a:pt x="7727113" y="2759372"/>
                  <a:pt x="7737593" y="2781388"/>
                </a:cubicBezTo>
                <a:cubicBezTo>
                  <a:pt x="7750105" y="2804123"/>
                  <a:pt x="7762414" y="2801617"/>
                  <a:pt x="7781665" y="2792419"/>
                </a:cubicBezTo>
                <a:cubicBezTo>
                  <a:pt x="7807725" y="2783344"/>
                  <a:pt x="7819905" y="2787658"/>
                  <a:pt x="7831696" y="2812426"/>
                </a:cubicBezTo>
                <a:cubicBezTo>
                  <a:pt x="7836347" y="2818649"/>
                  <a:pt x="7838246" y="2826186"/>
                  <a:pt x="7840867" y="2831690"/>
                </a:cubicBezTo>
                <a:cubicBezTo>
                  <a:pt x="7851347" y="2853704"/>
                  <a:pt x="7868178" y="2864241"/>
                  <a:pt x="7891228" y="2870116"/>
                </a:cubicBezTo>
                <a:cubicBezTo>
                  <a:pt x="7910219" y="2874554"/>
                  <a:pt x="7921349" y="2862480"/>
                  <a:pt x="7932479" y="2850406"/>
                </a:cubicBezTo>
                <a:cubicBezTo>
                  <a:pt x="7947079" y="2834984"/>
                  <a:pt x="7977199" y="2827347"/>
                  <a:pt x="7988530" y="2840511"/>
                </a:cubicBezTo>
                <a:cubicBezTo>
                  <a:pt x="8015251" y="2868279"/>
                  <a:pt x="8040592" y="2861237"/>
                  <a:pt x="8069992" y="2855633"/>
                </a:cubicBezTo>
                <a:cubicBezTo>
                  <a:pt x="8076802" y="2855757"/>
                  <a:pt x="8084922" y="2858633"/>
                  <a:pt x="8091732" y="2858756"/>
                </a:cubicBezTo>
                <a:cubicBezTo>
                  <a:pt x="8129714" y="2867631"/>
                  <a:pt x="8161215" y="2894803"/>
                  <a:pt x="8203256" y="2905116"/>
                </a:cubicBezTo>
                <a:cubicBezTo>
                  <a:pt x="8182695" y="2911562"/>
                  <a:pt x="8172285" y="2921603"/>
                  <a:pt x="8162465" y="2936430"/>
                </a:cubicBezTo>
                <a:cubicBezTo>
                  <a:pt x="8158276" y="2941810"/>
                  <a:pt x="8155395" y="2949942"/>
                  <a:pt x="8147866" y="2951851"/>
                </a:cubicBezTo>
                <a:cubicBezTo>
                  <a:pt x="8139615" y="2955793"/>
                  <a:pt x="8132675" y="2962487"/>
                  <a:pt x="8138636" y="2971462"/>
                </a:cubicBezTo>
                <a:cubicBezTo>
                  <a:pt x="8144596" y="2980437"/>
                  <a:pt x="8151406" y="2980560"/>
                  <a:pt x="8159656" y="2976618"/>
                </a:cubicBezTo>
                <a:cubicBezTo>
                  <a:pt x="8170657" y="2971362"/>
                  <a:pt x="8179625" y="2965387"/>
                  <a:pt x="8190626" y="2960131"/>
                </a:cubicBezTo>
                <a:cubicBezTo>
                  <a:pt x="8199597" y="2954156"/>
                  <a:pt x="8204967" y="2958344"/>
                  <a:pt x="8205427" y="2969947"/>
                </a:cubicBezTo>
                <a:cubicBezTo>
                  <a:pt x="8206607" y="2979517"/>
                  <a:pt x="8203727" y="2987650"/>
                  <a:pt x="8209687" y="2996624"/>
                </a:cubicBezTo>
                <a:cubicBezTo>
                  <a:pt x="8216336" y="3005271"/>
                  <a:pt x="8223949" y="3012400"/>
                  <a:pt x="8232231" y="3017943"/>
                </a:cubicBezTo>
                <a:lnTo>
                  <a:pt x="8246135" y="3024121"/>
                </a:lnTo>
                <a:lnTo>
                  <a:pt x="8278762" y="3021346"/>
                </a:lnTo>
                <a:cubicBezTo>
                  <a:pt x="8316420" y="3014619"/>
                  <a:pt x="8347867" y="2996839"/>
                  <a:pt x="8370669" y="2959104"/>
                </a:cubicBezTo>
                <a:cubicBezTo>
                  <a:pt x="8381952" y="2942395"/>
                  <a:pt x="8398128" y="2931148"/>
                  <a:pt x="8418915" y="2930542"/>
                </a:cubicBezTo>
                <a:cubicBezTo>
                  <a:pt x="8427631" y="2929284"/>
                  <a:pt x="8436347" y="2928024"/>
                  <a:pt x="8444969" y="2928491"/>
                </a:cubicBezTo>
                <a:cubicBezTo>
                  <a:pt x="8464126" y="2926066"/>
                  <a:pt x="8481465" y="2925275"/>
                  <a:pt x="8494473" y="2908660"/>
                </a:cubicBezTo>
                <a:cubicBezTo>
                  <a:pt x="8505569" y="2895404"/>
                  <a:pt x="8509110" y="2893864"/>
                  <a:pt x="8516891" y="2909875"/>
                </a:cubicBezTo>
                <a:cubicBezTo>
                  <a:pt x="8524764" y="2924158"/>
                  <a:pt x="8533480" y="2922899"/>
                  <a:pt x="8542665" y="2913004"/>
                </a:cubicBezTo>
                <a:cubicBezTo>
                  <a:pt x="8549937" y="2906471"/>
                  <a:pt x="8557491" y="2894755"/>
                  <a:pt x="8571099" y="2898957"/>
                </a:cubicBezTo>
                <a:cubicBezTo>
                  <a:pt x="8576178" y="2900965"/>
                  <a:pt x="8574735" y="2895691"/>
                  <a:pt x="8574829" y="2893964"/>
                </a:cubicBezTo>
                <a:cubicBezTo>
                  <a:pt x="8570498" y="2878140"/>
                  <a:pt x="8578145" y="2864699"/>
                  <a:pt x="8580619" y="2850977"/>
                </a:cubicBezTo>
                <a:cubicBezTo>
                  <a:pt x="8582999" y="2838981"/>
                  <a:pt x="8593440" y="2837815"/>
                  <a:pt x="8603693" y="2840103"/>
                </a:cubicBezTo>
                <a:cubicBezTo>
                  <a:pt x="8612222" y="2842298"/>
                  <a:pt x="8613478" y="2851026"/>
                  <a:pt x="8611379" y="2857840"/>
                </a:cubicBezTo>
                <a:cubicBezTo>
                  <a:pt x="8609093" y="2868108"/>
                  <a:pt x="8608531" y="2878471"/>
                  <a:pt x="8606338" y="2887012"/>
                </a:cubicBezTo>
                <a:cubicBezTo>
                  <a:pt x="8619346" y="2870397"/>
                  <a:pt x="8628905" y="2853595"/>
                  <a:pt x="8640188" y="2836886"/>
                </a:cubicBezTo>
                <a:cubicBezTo>
                  <a:pt x="8651471" y="2820178"/>
                  <a:pt x="8664292" y="2807016"/>
                  <a:pt x="8683730" y="2799410"/>
                </a:cubicBezTo>
                <a:cubicBezTo>
                  <a:pt x="8692539" y="2796424"/>
                  <a:pt x="8695800" y="2800065"/>
                  <a:pt x="8695333" y="2808699"/>
                </a:cubicBezTo>
                <a:cubicBezTo>
                  <a:pt x="8694771" y="2819061"/>
                  <a:pt x="8689129" y="2827415"/>
                  <a:pt x="8681762" y="2835677"/>
                </a:cubicBezTo>
                <a:cubicBezTo>
                  <a:pt x="8674303" y="2845664"/>
                  <a:pt x="8665213" y="2853831"/>
                  <a:pt x="8664463" y="2867647"/>
                </a:cubicBezTo>
                <a:cubicBezTo>
                  <a:pt x="8682270" y="2858220"/>
                  <a:pt x="8699421" y="2860883"/>
                  <a:pt x="8716011" y="2873907"/>
                </a:cubicBezTo>
                <a:cubicBezTo>
                  <a:pt x="8705008" y="2885434"/>
                  <a:pt x="8690743" y="2893322"/>
                  <a:pt x="8678111" y="2903029"/>
                </a:cubicBezTo>
                <a:cubicBezTo>
                  <a:pt x="8661841" y="2916003"/>
                  <a:pt x="8654100" y="2931172"/>
                  <a:pt x="8654701" y="2951989"/>
                </a:cubicBezTo>
                <a:cubicBezTo>
                  <a:pt x="8654233" y="2960624"/>
                  <a:pt x="8659406" y="2960905"/>
                  <a:pt x="8664767" y="2957732"/>
                </a:cubicBezTo>
                <a:cubicBezTo>
                  <a:pt x="8672039" y="2951198"/>
                  <a:pt x="8679312" y="2944663"/>
                  <a:pt x="8686584" y="2938130"/>
                </a:cubicBezTo>
                <a:cubicBezTo>
                  <a:pt x="8710220" y="2916895"/>
                  <a:pt x="8717117" y="2917269"/>
                  <a:pt x="8732864" y="2945835"/>
                </a:cubicBezTo>
                <a:cubicBezTo>
                  <a:pt x="8732864" y="2945835"/>
                  <a:pt x="8734588" y="2945929"/>
                  <a:pt x="8736313" y="2946022"/>
                </a:cubicBezTo>
                <a:cubicBezTo>
                  <a:pt x="8753145" y="2922687"/>
                  <a:pt x="8777943" y="2911906"/>
                  <a:pt x="8805815" y="2908221"/>
                </a:cubicBezTo>
                <a:cubicBezTo>
                  <a:pt x="8842497" y="2901551"/>
                  <a:pt x="8878806" y="2901787"/>
                  <a:pt x="8913069" y="2875932"/>
                </a:cubicBezTo>
                <a:cubicBezTo>
                  <a:pt x="8910595" y="2889655"/>
                  <a:pt x="8903229" y="2897916"/>
                  <a:pt x="8897494" y="2907997"/>
                </a:cubicBezTo>
                <a:cubicBezTo>
                  <a:pt x="8889660" y="2924893"/>
                  <a:pt x="8891103" y="2930168"/>
                  <a:pt x="8911797" y="2931290"/>
                </a:cubicBezTo>
                <a:cubicBezTo>
                  <a:pt x="8937664" y="2932692"/>
                  <a:pt x="8963250" y="2939276"/>
                  <a:pt x="8981003" y="2962755"/>
                </a:cubicBezTo>
                <a:cubicBezTo>
                  <a:pt x="8987432" y="2971764"/>
                  <a:pt x="8992044" y="2982407"/>
                  <a:pt x="8996749" y="2991322"/>
                </a:cubicBezTo>
                <a:cubicBezTo>
                  <a:pt x="9002897" y="3005513"/>
                  <a:pt x="9012776" y="3014708"/>
                  <a:pt x="9024379" y="3023998"/>
                </a:cubicBezTo>
                <a:cubicBezTo>
                  <a:pt x="9034445" y="3029739"/>
                  <a:pt x="9041717" y="3023205"/>
                  <a:pt x="9050433" y="3021947"/>
                </a:cubicBezTo>
                <a:cubicBezTo>
                  <a:pt x="9066141" y="3019334"/>
                  <a:pt x="9077745" y="3028623"/>
                  <a:pt x="9078533" y="3045987"/>
                </a:cubicBezTo>
                <a:cubicBezTo>
                  <a:pt x="9079695" y="3056442"/>
                  <a:pt x="9080858" y="3066898"/>
                  <a:pt x="9082021" y="3077353"/>
                </a:cubicBezTo>
                <a:cubicBezTo>
                  <a:pt x="9084533" y="3094810"/>
                  <a:pt x="9078610" y="3108345"/>
                  <a:pt x="9060990" y="3114318"/>
                </a:cubicBezTo>
                <a:cubicBezTo>
                  <a:pt x="9048732" y="3117117"/>
                  <a:pt x="9042622" y="3134106"/>
                  <a:pt x="9029107" y="3128178"/>
                </a:cubicBezTo>
                <a:cubicBezTo>
                  <a:pt x="9017223" y="3124069"/>
                  <a:pt x="9018066" y="3108526"/>
                  <a:pt x="9011730" y="3097790"/>
                </a:cubicBezTo>
                <a:cubicBezTo>
                  <a:pt x="9005487" y="3085328"/>
                  <a:pt x="8998590" y="3084954"/>
                  <a:pt x="8989499" y="3093121"/>
                </a:cubicBezTo>
                <a:cubicBezTo>
                  <a:pt x="8971505" y="3106001"/>
                  <a:pt x="8960409" y="3119256"/>
                  <a:pt x="8962641" y="3141894"/>
                </a:cubicBezTo>
                <a:lnTo>
                  <a:pt x="8962456" y="3145295"/>
                </a:lnTo>
                <a:lnTo>
                  <a:pt x="8963016" y="3146724"/>
                </a:lnTo>
                <a:lnTo>
                  <a:pt x="8973927" y="3165240"/>
                </a:lnTo>
                <a:lnTo>
                  <a:pt x="9014878" y="3155336"/>
                </a:lnTo>
                <a:cubicBezTo>
                  <a:pt x="9031409" y="3149521"/>
                  <a:pt x="9047374" y="3142158"/>
                  <a:pt x="9063409" y="3133502"/>
                </a:cubicBezTo>
                <a:cubicBezTo>
                  <a:pt x="9079586" y="3122254"/>
                  <a:pt x="9098929" y="3116375"/>
                  <a:pt x="9119623" y="3117497"/>
                </a:cubicBezTo>
                <a:cubicBezTo>
                  <a:pt x="9136774" y="3120160"/>
                  <a:pt x="9145771" y="3113719"/>
                  <a:pt x="9148432" y="3096543"/>
                </a:cubicBezTo>
                <a:cubicBezTo>
                  <a:pt x="9150718" y="3086274"/>
                  <a:pt x="9156079" y="3083101"/>
                  <a:pt x="9164327" y="3090476"/>
                </a:cubicBezTo>
                <a:cubicBezTo>
                  <a:pt x="9174112" y="3101400"/>
                  <a:pt x="9184553" y="3100234"/>
                  <a:pt x="9195462" y="3090433"/>
                </a:cubicBezTo>
                <a:cubicBezTo>
                  <a:pt x="9217466" y="3067377"/>
                  <a:pt x="9252611" y="3057159"/>
                  <a:pt x="9261476" y="3021266"/>
                </a:cubicBezTo>
                <a:cubicBezTo>
                  <a:pt x="9263200" y="3021359"/>
                  <a:pt x="9263294" y="3019633"/>
                  <a:pt x="9265112" y="3017999"/>
                </a:cubicBezTo>
                <a:cubicBezTo>
                  <a:pt x="9270473" y="3014826"/>
                  <a:pt x="9274109" y="3011559"/>
                  <a:pt x="9280820" y="3015387"/>
                </a:cubicBezTo>
                <a:cubicBezTo>
                  <a:pt x="9285806" y="3019121"/>
                  <a:pt x="9289067" y="3022762"/>
                  <a:pt x="9288693" y="3029670"/>
                </a:cubicBezTo>
                <a:cubicBezTo>
                  <a:pt x="9288224" y="3038305"/>
                  <a:pt x="9282770" y="3043205"/>
                  <a:pt x="9279040" y="3048200"/>
                </a:cubicBezTo>
                <a:cubicBezTo>
                  <a:pt x="9267944" y="3061454"/>
                  <a:pt x="9255124" y="3074615"/>
                  <a:pt x="9244028" y="3087870"/>
                </a:cubicBezTo>
                <a:cubicBezTo>
                  <a:pt x="9242303" y="3087776"/>
                  <a:pt x="9242210" y="3089504"/>
                  <a:pt x="9242116" y="3091230"/>
                </a:cubicBezTo>
                <a:cubicBezTo>
                  <a:pt x="9240392" y="3091137"/>
                  <a:pt x="9240298" y="3092864"/>
                  <a:pt x="9238573" y="3092771"/>
                </a:cubicBezTo>
                <a:cubicBezTo>
                  <a:pt x="9240298" y="3092864"/>
                  <a:pt x="9242022" y="3092958"/>
                  <a:pt x="9243747" y="3093051"/>
                </a:cubicBezTo>
                <a:cubicBezTo>
                  <a:pt x="9243747" y="3093051"/>
                  <a:pt x="9245565" y="3091418"/>
                  <a:pt x="9247289" y="3091511"/>
                </a:cubicBezTo>
                <a:cubicBezTo>
                  <a:pt x="9263184" y="3085445"/>
                  <a:pt x="9280803" y="3079472"/>
                  <a:pt x="9296699" y="3073406"/>
                </a:cubicBezTo>
                <a:cubicBezTo>
                  <a:pt x="9316043" y="3067526"/>
                  <a:pt x="9335387" y="3061647"/>
                  <a:pt x="9350119" y="3045126"/>
                </a:cubicBezTo>
                <a:cubicBezTo>
                  <a:pt x="9359490" y="3031777"/>
                  <a:pt x="9368019" y="3033972"/>
                  <a:pt x="9377710" y="3046622"/>
                </a:cubicBezTo>
                <a:cubicBezTo>
                  <a:pt x="9385677" y="3059178"/>
                  <a:pt x="9381760" y="3067626"/>
                  <a:pt x="9372669" y="3075794"/>
                </a:cubicBezTo>
                <a:cubicBezTo>
                  <a:pt x="9359755" y="3090681"/>
                  <a:pt x="9346841" y="3105570"/>
                  <a:pt x="9335652" y="3120552"/>
                </a:cubicBezTo>
                <a:cubicBezTo>
                  <a:pt x="9324649" y="3132079"/>
                  <a:pt x="9318727" y="3145614"/>
                  <a:pt x="9317884" y="3161158"/>
                </a:cubicBezTo>
                <a:cubicBezTo>
                  <a:pt x="9331867" y="3158452"/>
                  <a:pt x="9335971" y="3146549"/>
                  <a:pt x="9341613" y="3138196"/>
                </a:cubicBezTo>
                <a:cubicBezTo>
                  <a:pt x="9353083" y="3118033"/>
                  <a:pt x="9371077" y="3105152"/>
                  <a:pt x="9395407" y="3103007"/>
                </a:cubicBezTo>
                <a:cubicBezTo>
                  <a:pt x="9418014" y="3100769"/>
                  <a:pt x="9440432" y="3101984"/>
                  <a:pt x="9461593" y="3094472"/>
                </a:cubicBezTo>
                <a:cubicBezTo>
                  <a:pt x="9491565" y="3083973"/>
                  <a:pt x="9506898" y="3088268"/>
                  <a:pt x="9519008" y="3120102"/>
                </a:cubicBezTo>
                <a:cubicBezTo>
                  <a:pt x="9524970" y="3137746"/>
                  <a:pt x="9538860" y="3136767"/>
                  <a:pt x="9550049" y="3121785"/>
                </a:cubicBezTo>
                <a:cubicBezTo>
                  <a:pt x="9559140" y="3113618"/>
                  <a:pt x="9563244" y="3101716"/>
                  <a:pt x="9577321" y="3097284"/>
                </a:cubicBezTo>
                <a:cubicBezTo>
                  <a:pt x="9584050" y="3116701"/>
                  <a:pt x="9594824" y="3133307"/>
                  <a:pt x="9606711" y="3149323"/>
                </a:cubicBezTo>
                <a:lnTo>
                  <a:pt x="9624601" y="3173380"/>
                </a:lnTo>
                <a:lnTo>
                  <a:pt x="9651430" y="3164012"/>
                </a:lnTo>
                <a:cubicBezTo>
                  <a:pt x="9656211" y="3163417"/>
                  <a:pt x="9662430" y="3158756"/>
                  <a:pt x="9667080" y="3164979"/>
                </a:cubicBezTo>
                <a:cubicBezTo>
                  <a:pt x="9671731" y="3171201"/>
                  <a:pt x="9671601" y="3178020"/>
                  <a:pt x="9667410" y="3183399"/>
                </a:cubicBezTo>
                <a:lnTo>
                  <a:pt x="9649123" y="3212653"/>
                </a:lnTo>
                <a:lnTo>
                  <a:pt x="9666102" y="3252334"/>
                </a:lnTo>
                <a:lnTo>
                  <a:pt x="9679863" y="3245009"/>
                </a:lnTo>
                <a:cubicBezTo>
                  <a:pt x="9692303" y="3235687"/>
                  <a:pt x="9704612" y="3233183"/>
                  <a:pt x="9709723" y="3251007"/>
                </a:cubicBezTo>
                <a:cubicBezTo>
                  <a:pt x="9712343" y="3256511"/>
                  <a:pt x="9715683" y="3259982"/>
                  <a:pt x="9720464" y="3259387"/>
                </a:cubicBezTo>
                <a:cubicBezTo>
                  <a:pt x="9732773" y="3256883"/>
                  <a:pt x="9744234" y="3263229"/>
                  <a:pt x="9755105" y="3264791"/>
                </a:cubicBezTo>
                <a:cubicBezTo>
                  <a:pt x="9786276" y="3273543"/>
                  <a:pt x="9796554" y="3270319"/>
                  <a:pt x="9814755" y="3244732"/>
                </a:cubicBezTo>
                <a:cubicBezTo>
                  <a:pt x="9830205" y="3220460"/>
                  <a:pt x="9850764" y="3214014"/>
                  <a:pt x="9879906" y="3222046"/>
                </a:cubicBezTo>
                <a:cubicBezTo>
                  <a:pt x="9888027" y="3224922"/>
                  <a:pt x="9897457" y="3230550"/>
                  <a:pt x="9905578" y="3233426"/>
                </a:cubicBezTo>
                <a:cubicBezTo>
                  <a:pt x="9971979" y="3252365"/>
                  <a:pt x="10031959" y="3250727"/>
                  <a:pt x="10086040" y="3201240"/>
                </a:cubicBezTo>
                <a:cubicBezTo>
                  <a:pt x="10105421" y="3185223"/>
                  <a:pt x="10128730" y="3177463"/>
                  <a:pt x="10153810" y="3184057"/>
                </a:cubicBezTo>
                <a:cubicBezTo>
                  <a:pt x="10164682" y="3185618"/>
                  <a:pt x="10175552" y="3187180"/>
                  <a:pt x="10185701" y="3190775"/>
                </a:cubicBezTo>
                <a:cubicBezTo>
                  <a:pt x="10209473" y="3194618"/>
                  <a:pt x="10230494" y="3199774"/>
                  <a:pt x="10251903" y="3184475"/>
                </a:cubicBezTo>
                <a:cubicBezTo>
                  <a:pt x="10269844" y="3172526"/>
                  <a:pt x="10274624" y="3171930"/>
                  <a:pt x="10278295" y="3193822"/>
                </a:cubicBezTo>
                <a:cubicBezTo>
                  <a:pt x="10282684" y="3213681"/>
                  <a:pt x="10293555" y="3215242"/>
                  <a:pt x="10308025" y="3206640"/>
                </a:cubicBezTo>
                <a:cubicBezTo>
                  <a:pt x="10319024" y="3201383"/>
                  <a:pt x="10332186" y="3190028"/>
                  <a:pt x="10346986" y="3199844"/>
                </a:cubicBezTo>
                <a:cubicBezTo>
                  <a:pt x="10352356" y="3204035"/>
                  <a:pt x="10352486" y="3197216"/>
                  <a:pt x="10353205" y="3195183"/>
                </a:cubicBezTo>
                <a:cubicBezTo>
                  <a:pt x="10353595" y="3174730"/>
                  <a:pt x="10367475" y="3161341"/>
                  <a:pt x="10375266" y="3145796"/>
                </a:cubicBezTo>
                <a:cubicBezTo>
                  <a:pt x="10382335" y="3132284"/>
                  <a:pt x="10395235" y="3134565"/>
                  <a:pt x="10406695" y="3140912"/>
                </a:cubicBezTo>
                <a:cubicBezTo>
                  <a:pt x="10416126" y="3146540"/>
                  <a:pt x="10414556" y="3157423"/>
                  <a:pt x="10409646" y="3164837"/>
                </a:cubicBezTo>
                <a:cubicBezTo>
                  <a:pt x="10403296" y="3176315"/>
                  <a:pt x="10398977" y="3188513"/>
                  <a:pt x="10393347" y="3197959"/>
                </a:cubicBezTo>
                <a:cubicBezTo>
                  <a:pt x="10414756" y="3182663"/>
                  <a:pt x="10432106" y="3165927"/>
                  <a:pt x="10451487" y="3149911"/>
                </a:cubicBezTo>
                <a:cubicBezTo>
                  <a:pt x="10470866" y="3133895"/>
                  <a:pt x="10490837" y="3122662"/>
                  <a:pt x="10516767" y="3120406"/>
                </a:cubicBezTo>
                <a:cubicBezTo>
                  <a:pt x="10528359" y="3119934"/>
                  <a:pt x="10530979" y="3125438"/>
                  <a:pt x="10527379" y="3135603"/>
                </a:cubicBezTo>
                <a:cubicBezTo>
                  <a:pt x="10523059" y="3147801"/>
                  <a:pt x="10513368" y="3155809"/>
                  <a:pt x="10501648" y="3163099"/>
                </a:cubicBezTo>
                <a:cubicBezTo>
                  <a:pt x="10489207" y="3172421"/>
                  <a:pt x="10475457" y="3178991"/>
                  <a:pt x="10469697" y="3195255"/>
                </a:cubicBezTo>
                <a:cubicBezTo>
                  <a:pt x="10494319" y="3190247"/>
                  <a:pt x="10513899" y="3199469"/>
                  <a:pt x="10529159" y="3220890"/>
                </a:cubicBezTo>
                <a:cubicBezTo>
                  <a:pt x="10511939" y="3230807"/>
                  <a:pt x="10492100" y="3235220"/>
                  <a:pt x="10473570" y="3242386"/>
                </a:cubicBezTo>
                <a:cubicBezTo>
                  <a:pt x="10449538" y="3252179"/>
                  <a:pt x="10434939" y="3267601"/>
                  <a:pt x="10428328" y="3292715"/>
                </a:cubicBezTo>
                <a:cubicBezTo>
                  <a:pt x="10424729" y="3302880"/>
                  <a:pt x="10430820" y="3305037"/>
                  <a:pt x="10438349" y="3303128"/>
                </a:cubicBezTo>
                <a:cubicBezTo>
                  <a:pt x="10449350" y="3297872"/>
                  <a:pt x="10460350" y="3292616"/>
                  <a:pt x="10471349" y="3287360"/>
                </a:cubicBezTo>
                <a:cubicBezTo>
                  <a:pt x="10507101" y="3270277"/>
                  <a:pt x="10515221" y="3273153"/>
                  <a:pt x="10524001" y="3312869"/>
                </a:cubicBezTo>
                <a:cubicBezTo>
                  <a:pt x="10524001" y="3312869"/>
                  <a:pt x="10526031" y="3313588"/>
                  <a:pt x="10528061" y="3314308"/>
                </a:cubicBezTo>
                <a:cubicBezTo>
                  <a:pt x="10556412" y="3292316"/>
                  <a:pt x="10589872" y="3288150"/>
                  <a:pt x="10624514" y="3293554"/>
                </a:cubicBezTo>
                <a:cubicBezTo>
                  <a:pt x="10670744" y="3298487"/>
                  <a:pt x="10714096" y="3311551"/>
                  <a:pt x="10764187" y="3292683"/>
                </a:cubicBezTo>
                <a:cubicBezTo>
                  <a:pt x="10756397" y="3308228"/>
                  <a:pt x="10744677" y="3315517"/>
                  <a:pt x="10734267" y="3325558"/>
                </a:cubicBezTo>
                <a:cubicBezTo>
                  <a:pt x="10718945" y="3343012"/>
                  <a:pt x="10718817" y="3349830"/>
                  <a:pt x="10743176" y="3358458"/>
                </a:cubicBezTo>
                <a:cubicBezTo>
                  <a:pt x="10773627" y="3369242"/>
                  <a:pt x="10801919" y="3386124"/>
                  <a:pt x="10814889" y="3420462"/>
                </a:cubicBezTo>
                <a:cubicBezTo>
                  <a:pt x="10819410" y="3433503"/>
                  <a:pt x="10821180" y="3447858"/>
                  <a:pt x="10823671" y="3460180"/>
                </a:cubicBezTo>
                <a:cubicBezTo>
                  <a:pt x="10826031" y="3479319"/>
                  <a:pt x="10834611" y="3493797"/>
                  <a:pt x="10845222" y="3508995"/>
                </a:cubicBezTo>
                <a:cubicBezTo>
                  <a:pt x="10855242" y="3519407"/>
                  <a:pt x="10866243" y="3514151"/>
                  <a:pt x="10877113" y="3515713"/>
                </a:cubicBezTo>
                <a:cubicBezTo>
                  <a:pt x="10896823" y="3518118"/>
                  <a:pt x="10907433" y="3533315"/>
                  <a:pt x="10902264" y="3554365"/>
                </a:cubicBezTo>
                <a:cubicBezTo>
                  <a:pt x="10899974" y="3567280"/>
                  <a:pt x="10897684" y="3580198"/>
                  <a:pt x="10895395" y="3593115"/>
                </a:cubicBezTo>
                <a:cubicBezTo>
                  <a:pt x="10892254" y="3614882"/>
                  <a:pt x="10880404" y="3628990"/>
                  <a:pt x="10857224" y="3629933"/>
                </a:cubicBezTo>
                <a:cubicBezTo>
                  <a:pt x="10841575" y="3628966"/>
                  <a:pt x="10828284" y="3647140"/>
                  <a:pt x="10814204" y="3635289"/>
                </a:cubicBezTo>
                <a:cubicBezTo>
                  <a:pt x="10801433" y="3626190"/>
                  <a:pt x="10807912" y="3607893"/>
                  <a:pt x="10804113" y="3592819"/>
                </a:cubicBezTo>
                <a:cubicBezTo>
                  <a:pt x="10801033" y="3575713"/>
                  <a:pt x="10792911" y="3572837"/>
                  <a:pt x="10779161" y="3579408"/>
                </a:cubicBezTo>
                <a:cubicBezTo>
                  <a:pt x="10753102" y="3588482"/>
                  <a:pt x="10735161" y="3600433"/>
                  <a:pt x="10729863" y="3628300"/>
                </a:cubicBezTo>
                <a:cubicBezTo>
                  <a:pt x="10728292" y="3639184"/>
                  <a:pt x="10723382" y="3646597"/>
                  <a:pt x="10719783" y="3656762"/>
                </a:cubicBezTo>
                <a:cubicBezTo>
                  <a:pt x="10719783" y="3656762"/>
                  <a:pt x="10717752" y="3656043"/>
                  <a:pt x="10717033" y="3658076"/>
                </a:cubicBezTo>
                <a:cubicBezTo>
                  <a:pt x="10719063" y="3658795"/>
                  <a:pt x="10721092" y="3659514"/>
                  <a:pt x="10721092" y="3659514"/>
                </a:cubicBezTo>
                <a:cubicBezTo>
                  <a:pt x="10766603" y="3666479"/>
                  <a:pt x="10808904" y="3663156"/>
                  <a:pt x="10853365" y="3653734"/>
                </a:cubicBezTo>
                <a:cubicBezTo>
                  <a:pt x="10876675" y="3645973"/>
                  <a:pt x="10901885" y="3645749"/>
                  <a:pt x="10926247" y="3654377"/>
                </a:cubicBezTo>
                <a:cubicBezTo>
                  <a:pt x="10945827" y="3663599"/>
                  <a:pt x="10958858" y="3659062"/>
                  <a:pt x="10968086" y="3639450"/>
                </a:cubicBezTo>
                <a:cubicBezTo>
                  <a:pt x="10974437" y="3627970"/>
                  <a:pt x="10981968" y="3626062"/>
                  <a:pt x="10989237" y="3637788"/>
                </a:cubicBezTo>
                <a:cubicBezTo>
                  <a:pt x="10997098" y="3654300"/>
                  <a:pt x="11009998" y="3656581"/>
                  <a:pt x="11026497" y="3648696"/>
                </a:cubicBezTo>
                <a:cubicBezTo>
                  <a:pt x="11060940" y="3628862"/>
                  <a:pt x="11106580" y="3629009"/>
                  <a:pt x="11129820" y="3589192"/>
                </a:cubicBezTo>
                <a:cubicBezTo>
                  <a:pt x="11131850" y="3589911"/>
                  <a:pt x="11132569" y="3587878"/>
                  <a:pt x="11135319" y="3586563"/>
                </a:cubicBezTo>
                <a:cubicBezTo>
                  <a:pt x="11142850" y="3584654"/>
                  <a:pt x="11148349" y="3582026"/>
                  <a:pt x="11155030" y="3588968"/>
                </a:cubicBezTo>
                <a:cubicBezTo>
                  <a:pt x="11159680" y="3595191"/>
                  <a:pt x="11162301" y="3600695"/>
                  <a:pt x="11159420" y="3608827"/>
                </a:cubicBezTo>
                <a:cubicBezTo>
                  <a:pt x="11155821" y="3618992"/>
                  <a:pt x="11147571" y="3622934"/>
                  <a:pt x="11141351" y="3627595"/>
                </a:cubicBezTo>
                <a:cubicBezTo>
                  <a:pt x="11123410" y="3639546"/>
                  <a:pt x="11103441" y="3650777"/>
                  <a:pt x="11085499" y="3662727"/>
                </a:cubicBezTo>
                <a:cubicBezTo>
                  <a:pt x="11083470" y="3662008"/>
                  <a:pt x="11082751" y="3664041"/>
                  <a:pt x="11082031" y="3666074"/>
                </a:cubicBezTo>
                <a:cubicBezTo>
                  <a:pt x="11080000" y="3665355"/>
                  <a:pt x="11079280" y="3667388"/>
                  <a:pt x="11077250" y="3666669"/>
                </a:cubicBezTo>
                <a:cubicBezTo>
                  <a:pt x="11079280" y="3667388"/>
                  <a:pt x="11081311" y="3668107"/>
                  <a:pt x="11083340" y="3668826"/>
                </a:cubicBezTo>
                <a:cubicBezTo>
                  <a:pt x="11083340" y="3668826"/>
                  <a:pt x="11086091" y="3667512"/>
                  <a:pt x="11088119" y="3668231"/>
                </a:cubicBezTo>
                <a:cubicBezTo>
                  <a:pt x="11109270" y="3666570"/>
                  <a:pt x="11132451" y="3665627"/>
                  <a:pt x="11153601" y="3663966"/>
                </a:cubicBezTo>
                <a:cubicBezTo>
                  <a:pt x="11178811" y="3663741"/>
                  <a:pt x="11204021" y="3663517"/>
                  <a:pt x="11227462" y="3648939"/>
                </a:cubicBezTo>
                <a:cubicBezTo>
                  <a:pt x="11243372" y="3636270"/>
                  <a:pt x="11252803" y="3641898"/>
                  <a:pt x="11259944" y="3660443"/>
                </a:cubicBezTo>
                <a:cubicBezTo>
                  <a:pt x="11265054" y="3678268"/>
                  <a:pt x="11257394" y="3686995"/>
                  <a:pt x="11243644" y="3693566"/>
                </a:cubicBezTo>
                <a:cubicBezTo>
                  <a:pt x="11222954" y="3706830"/>
                  <a:pt x="11202263" y="3720095"/>
                  <a:pt x="11183604" y="3734078"/>
                </a:cubicBezTo>
                <a:cubicBezTo>
                  <a:pt x="11166384" y="3743995"/>
                  <a:pt x="11154532" y="3758102"/>
                  <a:pt x="11148054" y="3776399"/>
                </a:cubicBezTo>
                <a:cubicBezTo>
                  <a:pt x="11165734" y="3778085"/>
                  <a:pt x="11174834" y="3765292"/>
                  <a:pt x="11184524" y="3757284"/>
                </a:cubicBezTo>
                <a:cubicBezTo>
                  <a:pt x="11205345" y="3737201"/>
                  <a:pt x="11231404" y="3728126"/>
                  <a:pt x="11261264" y="3734125"/>
                </a:cubicBezTo>
                <a:cubicBezTo>
                  <a:pt x="11289096" y="3739406"/>
                  <a:pt x="11315487" y="3748752"/>
                  <a:pt x="11343448" y="3747214"/>
                </a:cubicBezTo>
                <a:cubicBezTo>
                  <a:pt x="11382998" y="3745205"/>
                  <a:pt x="11399828" y="3755741"/>
                  <a:pt x="11403109" y="3798086"/>
                </a:cubicBezTo>
                <a:cubicBezTo>
                  <a:pt x="11404030" y="3821292"/>
                  <a:pt x="11420989" y="3825010"/>
                  <a:pt x="11439651" y="3811027"/>
                </a:cubicBezTo>
                <a:cubicBezTo>
                  <a:pt x="11453401" y="3804457"/>
                  <a:pt x="11462501" y="3791664"/>
                  <a:pt x="11480901" y="3791317"/>
                </a:cubicBezTo>
                <a:cubicBezTo>
                  <a:pt x="11483332" y="3842513"/>
                  <a:pt x="11509073" y="3885948"/>
                  <a:pt x="11523815" y="3934641"/>
                </a:cubicBezTo>
                <a:cubicBezTo>
                  <a:pt x="11541176" y="3988836"/>
                  <a:pt x="11541576" y="4039314"/>
                  <a:pt x="11492407" y="4081388"/>
                </a:cubicBezTo>
                <a:cubicBezTo>
                  <a:pt x="11468117" y="4104817"/>
                  <a:pt x="11443826" y="4128248"/>
                  <a:pt x="11418227" y="4148925"/>
                </a:cubicBezTo>
                <a:cubicBezTo>
                  <a:pt x="11399567" y="4162908"/>
                  <a:pt x="11376256" y="4170669"/>
                  <a:pt x="11351765" y="4168859"/>
                </a:cubicBezTo>
                <a:cubicBezTo>
                  <a:pt x="11354056" y="4155942"/>
                  <a:pt x="11358965" y="4148529"/>
                  <a:pt x="11358504" y="4136926"/>
                </a:cubicBezTo>
                <a:cubicBezTo>
                  <a:pt x="11319543" y="4143721"/>
                  <a:pt x="11302325" y="4153638"/>
                  <a:pt x="11280654" y="4182572"/>
                </a:cubicBezTo>
                <a:cubicBezTo>
                  <a:pt x="11266054" y="4197993"/>
                  <a:pt x="11250864" y="4208629"/>
                  <a:pt x="11229843" y="4203472"/>
                </a:cubicBezTo>
                <a:cubicBezTo>
                  <a:pt x="11206793" y="4197598"/>
                  <a:pt x="11182892" y="4200574"/>
                  <a:pt x="11162461" y="4200202"/>
                </a:cubicBezTo>
                <a:cubicBezTo>
                  <a:pt x="11139281" y="4201144"/>
                  <a:pt x="11118261" y="4195988"/>
                  <a:pt x="11101431" y="4185452"/>
                </a:cubicBezTo>
                <a:cubicBezTo>
                  <a:pt x="11069799" y="4165098"/>
                  <a:pt x="11053429" y="4166164"/>
                  <a:pt x="11035820" y="4196536"/>
                </a:cubicBezTo>
                <a:cubicBezTo>
                  <a:pt x="11023119" y="4219494"/>
                  <a:pt x="11006619" y="4227378"/>
                  <a:pt x="10982719" y="4230354"/>
                </a:cubicBezTo>
                <a:cubicBezTo>
                  <a:pt x="10971849" y="4228793"/>
                  <a:pt x="10959539" y="4231297"/>
                  <a:pt x="10947228" y="4233801"/>
                </a:cubicBezTo>
                <a:cubicBezTo>
                  <a:pt x="10883057" y="4240819"/>
                  <a:pt x="10820126" y="4218532"/>
                  <a:pt x="10757524" y="4214666"/>
                </a:cubicBezTo>
                <a:cubicBezTo>
                  <a:pt x="10739843" y="4212980"/>
                  <a:pt x="10722884" y="4209262"/>
                  <a:pt x="10705333" y="4200758"/>
                </a:cubicBezTo>
                <a:cubicBezTo>
                  <a:pt x="10655300" y="4180752"/>
                  <a:pt x="10634741" y="4187199"/>
                  <a:pt x="10601222" y="4230239"/>
                </a:cubicBezTo>
                <a:cubicBezTo>
                  <a:pt x="10587931" y="4248413"/>
                  <a:pt x="10572021" y="4261082"/>
                  <a:pt x="10551460" y="4267529"/>
                </a:cubicBezTo>
                <a:cubicBezTo>
                  <a:pt x="10517870" y="4278513"/>
                  <a:pt x="10493451" y="4308760"/>
                  <a:pt x="10490771" y="4342131"/>
                </a:cubicBezTo>
                <a:cubicBezTo>
                  <a:pt x="10490642" y="4348949"/>
                  <a:pt x="10491231" y="4353734"/>
                  <a:pt x="10497320" y="4355891"/>
                </a:cubicBezTo>
                <a:cubicBezTo>
                  <a:pt x="10502691" y="4360081"/>
                  <a:pt x="10510222" y="4358171"/>
                  <a:pt x="10512381" y="4352072"/>
                </a:cubicBezTo>
                <a:cubicBezTo>
                  <a:pt x="10516572" y="4346692"/>
                  <a:pt x="10518012" y="4342626"/>
                  <a:pt x="10520171" y="4336527"/>
                </a:cubicBezTo>
                <a:cubicBezTo>
                  <a:pt x="10528351" y="4300528"/>
                  <a:pt x="10538631" y="4297305"/>
                  <a:pt x="10571831" y="4306774"/>
                </a:cubicBezTo>
                <a:cubicBezTo>
                  <a:pt x="10600973" y="4314807"/>
                  <a:pt x="10623044" y="4336351"/>
                  <a:pt x="10652185" y="4344383"/>
                </a:cubicBezTo>
                <a:cubicBezTo>
                  <a:pt x="10636274" y="4357052"/>
                  <a:pt x="10622394" y="4370441"/>
                  <a:pt x="10606484" y="4383110"/>
                </a:cubicBezTo>
                <a:cubicBezTo>
                  <a:pt x="10602294" y="4388490"/>
                  <a:pt x="10595355" y="4395185"/>
                  <a:pt x="10600004" y="4401407"/>
                </a:cubicBezTo>
                <a:cubicBezTo>
                  <a:pt x="10604654" y="4407630"/>
                  <a:pt x="10614935" y="4404406"/>
                  <a:pt x="10620434" y="4401778"/>
                </a:cubicBezTo>
                <a:cubicBezTo>
                  <a:pt x="10629406" y="4395803"/>
                  <a:pt x="10638375" y="4389828"/>
                  <a:pt x="10649964" y="4389356"/>
                </a:cubicBezTo>
                <a:cubicBezTo>
                  <a:pt x="10671835" y="4385662"/>
                  <a:pt x="10678515" y="4392604"/>
                  <a:pt x="10673347" y="4413653"/>
                </a:cubicBezTo>
                <a:cubicBezTo>
                  <a:pt x="10666015" y="4440801"/>
                  <a:pt x="10670666" y="4447024"/>
                  <a:pt x="10697778" y="4454336"/>
                </a:cubicBezTo>
                <a:cubicBezTo>
                  <a:pt x="10714737" y="4458055"/>
                  <a:pt x="10718668" y="4466311"/>
                  <a:pt x="10708848" y="4481137"/>
                </a:cubicBezTo>
                <a:cubicBezTo>
                  <a:pt x="10704659" y="4486517"/>
                  <a:pt x="10701187" y="4489864"/>
                  <a:pt x="10697719" y="4493211"/>
                </a:cubicBezTo>
                <a:cubicBezTo>
                  <a:pt x="10688618" y="4506004"/>
                  <a:pt x="10689078" y="4517607"/>
                  <a:pt x="10704598" y="4525392"/>
                </a:cubicBezTo>
                <a:cubicBezTo>
                  <a:pt x="10743170" y="4539052"/>
                  <a:pt x="10765702" y="4572198"/>
                  <a:pt x="10795893" y="4596619"/>
                </a:cubicBezTo>
                <a:cubicBezTo>
                  <a:pt x="10802573" y="4603560"/>
                  <a:pt x="10806502" y="4611816"/>
                  <a:pt x="10809713" y="4622105"/>
                </a:cubicBezTo>
                <a:cubicBezTo>
                  <a:pt x="10820784" y="4648905"/>
                  <a:pt x="10811555" y="4668516"/>
                  <a:pt x="10782873" y="4672087"/>
                </a:cubicBezTo>
                <a:cubicBezTo>
                  <a:pt x="10758254" y="4677096"/>
                  <a:pt x="10734353" y="4680072"/>
                  <a:pt x="10709142" y="4680295"/>
                </a:cubicBezTo>
                <a:cubicBezTo>
                  <a:pt x="10628011" y="4683594"/>
                  <a:pt x="10545439" y="4690960"/>
                  <a:pt x="10464768" y="4705862"/>
                </a:cubicBezTo>
                <a:cubicBezTo>
                  <a:pt x="10445647" y="4708243"/>
                  <a:pt x="10424497" y="4709905"/>
                  <a:pt x="10407276" y="4719822"/>
                </a:cubicBezTo>
                <a:cubicBezTo>
                  <a:pt x="10341867" y="4756145"/>
                  <a:pt x="10271475" y="4767823"/>
                  <a:pt x="10198003" y="4762396"/>
                </a:cubicBezTo>
                <a:cubicBezTo>
                  <a:pt x="10191194" y="4762272"/>
                  <a:pt x="10182353" y="4761429"/>
                  <a:pt x="10180192" y="4767528"/>
                </a:cubicBezTo>
                <a:cubicBezTo>
                  <a:pt x="10170244" y="4789172"/>
                  <a:pt x="10153614" y="4803874"/>
                  <a:pt x="10140324" y="4822048"/>
                </a:cubicBezTo>
                <a:cubicBezTo>
                  <a:pt x="10133973" y="4833527"/>
                  <a:pt x="10131093" y="4841659"/>
                  <a:pt x="10138364" y="4853385"/>
                </a:cubicBezTo>
                <a:cubicBezTo>
                  <a:pt x="10143604" y="4864394"/>
                  <a:pt x="10154603" y="4859137"/>
                  <a:pt x="10162135" y="4857228"/>
                </a:cubicBezTo>
                <a:cubicBezTo>
                  <a:pt x="10227746" y="4846144"/>
                  <a:pt x="10294077" y="4833027"/>
                  <a:pt x="10361718" y="4822662"/>
                </a:cubicBezTo>
                <a:cubicBezTo>
                  <a:pt x="10434139" y="4811702"/>
                  <a:pt x="10505711" y="4809593"/>
                  <a:pt x="10576893" y="4827938"/>
                </a:cubicBezTo>
                <a:cubicBezTo>
                  <a:pt x="10585011" y="4830813"/>
                  <a:pt x="10598633" y="4831061"/>
                  <a:pt x="10600533" y="4838598"/>
                </a:cubicBezTo>
                <a:cubicBezTo>
                  <a:pt x="10601713" y="4848168"/>
                  <a:pt x="10592023" y="4856176"/>
                  <a:pt x="10585083" y="4862870"/>
                </a:cubicBezTo>
                <a:cubicBezTo>
                  <a:pt x="10579582" y="4865498"/>
                  <a:pt x="10576114" y="4868846"/>
                  <a:pt x="10570613" y="4871473"/>
                </a:cubicBezTo>
                <a:cubicBezTo>
                  <a:pt x="10560204" y="4881515"/>
                  <a:pt x="10546454" y="4888085"/>
                  <a:pt x="10539383" y="4901597"/>
                </a:cubicBezTo>
                <a:cubicBezTo>
                  <a:pt x="10585355" y="4920165"/>
                  <a:pt x="10620785" y="4955593"/>
                  <a:pt x="10669637" y="4966029"/>
                </a:cubicBezTo>
                <a:cubicBezTo>
                  <a:pt x="10680506" y="4967591"/>
                  <a:pt x="10686468" y="4976566"/>
                  <a:pt x="10671998" y="4985169"/>
                </a:cubicBezTo>
                <a:cubicBezTo>
                  <a:pt x="10663027" y="4991144"/>
                  <a:pt x="10656676" y="5002623"/>
                  <a:pt x="10655108" y="5013507"/>
                </a:cubicBezTo>
                <a:cubicBezTo>
                  <a:pt x="10648827" y="5057043"/>
                  <a:pt x="10625849" y="5083224"/>
                  <a:pt x="10586628" y="5103655"/>
                </a:cubicBezTo>
                <a:cubicBezTo>
                  <a:pt x="10524688" y="5136630"/>
                  <a:pt x="10468707" y="5178580"/>
                  <a:pt x="10403556" y="5201267"/>
                </a:cubicBezTo>
                <a:cubicBezTo>
                  <a:pt x="10356215" y="5218821"/>
                  <a:pt x="10311624" y="5235062"/>
                  <a:pt x="10266905" y="5258120"/>
                </a:cubicBezTo>
                <a:cubicBezTo>
                  <a:pt x="10231154" y="5275203"/>
                  <a:pt x="10194224" y="5282717"/>
                  <a:pt x="10153363" y="5281973"/>
                </a:cubicBezTo>
                <a:cubicBezTo>
                  <a:pt x="10125402" y="5283511"/>
                  <a:pt x="10096721" y="5287082"/>
                  <a:pt x="10071970" y="5298909"/>
                </a:cubicBezTo>
                <a:cubicBezTo>
                  <a:pt x="10015661" y="5322438"/>
                  <a:pt x="9962489" y="5324200"/>
                  <a:pt x="9906367" y="5302036"/>
                </a:cubicBezTo>
                <a:cubicBezTo>
                  <a:pt x="9861707" y="5286220"/>
                  <a:pt x="9819406" y="5289543"/>
                  <a:pt x="9779335" y="5318824"/>
                </a:cubicBezTo>
                <a:cubicBezTo>
                  <a:pt x="9754456" y="5337469"/>
                  <a:pt x="9727545" y="5355394"/>
                  <a:pt x="9699914" y="5375353"/>
                </a:cubicBezTo>
                <a:cubicBezTo>
                  <a:pt x="9664035" y="5399254"/>
                  <a:pt x="9628154" y="5423154"/>
                  <a:pt x="9585003" y="5435329"/>
                </a:cubicBezTo>
                <a:cubicBezTo>
                  <a:pt x="9575444" y="5436519"/>
                  <a:pt x="9571384" y="5435082"/>
                  <a:pt x="9567454" y="5426826"/>
                </a:cubicBezTo>
                <a:cubicBezTo>
                  <a:pt x="9556253" y="5406843"/>
                  <a:pt x="9543612" y="5390926"/>
                  <a:pt x="9528222" y="5376324"/>
                </a:cubicBezTo>
                <a:cubicBezTo>
                  <a:pt x="9499340" y="5354656"/>
                  <a:pt x="9472100" y="5354161"/>
                  <a:pt x="9442439" y="5373400"/>
                </a:cubicBezTo>
                <a:cubicBezTo>
                  <a:pt x="9429279" y="5384757"/>
                  <a:pt x="9418149" y="5396830"/>
                  <a:pt x="9407020" y="5408904"/>
                </a:cubicBezTo>
                <a:cubicBezTo>
                  <a:pt x="9378538" y="5437714"/>
                  <a:pt x="9362168" y="5438781"/>
                  <a:pt x="9336888" y="5406947"/>
                </a:cubicBezTo>
                <a:cubicBezTo>
                  <a:pt x="9336888" y="5406947"/>
                  <a:pt x="9334138" y="5408261"/>
                  <a:pt x="9332108" y="5407542"/>
                </a:cubicBezTo>
                <a:cubicBezTo>
                  <a:pt x="9327918" y="5412923"/>
                  <a:pt x="9324448" y="5416270"/>
                  <a:pt x="9320258" y="5421650"/>
                </a:cubicBezTo>
                <a:cubicBezTo>
                  <a:pt x="9300027" y="5446517"/>
                  <a:pt x="9289748" y="5449741"/>
                  <a:pt x="9270426" y="5426883"/>
                </a:cubicBezTo>
                <a:cubicBezTo>
                  <a:pt x="9234406" y="5386670"/>
                  <a:pt x="9186274" y="5374201"/>
                  <a:pt x="9135262" y="5369863"/>
                </a:cubicBezTo>
                <a:cubicBezTo>
                  <a:pt x="9078752" y="5368154"/>
                  <a:pt x="9028200" y="5375419"/>
                  <a:pt x="8989180" y="5421088"/>
                </a:cubicBezTo>
                <a:cubicBezTo>
                  <a:pt x="8977332" y="5435196"/>
                  <a:pt x="8961422" y="5447865"/>
                  <a:pt x="8944200" y="5457782"/>
                </a:cubicBezTo>
                <a:cubicBezTo>
                  <a:pt x="8911790" y="5478335"/>
                  <a:pt x="8878460" y="5475684"/>
                  <a:pt x="8846828" y="5455330"/>
                </a:cubicBezTo>
                <a:cubicBezTo>
                  <a:pt x="8829998" y="5444793"/>
                  <a:pt x="8815068" y="5441794"/>
                  <a:pt x="8797257" y="5446926"/>
                </a:cubicBezTo>
                <a:cubicBezTo>
                  <a:pt x="8769168" y="5455282"/>
                  <a:pt x="8741796" y="5461605"/>
                  <a:pt x="8715866" y="5463861"/>
                </a:cubicBezTo>
                <a:cubicBezTo>
                  <a:pt x="8636765" y="5467880"/>
                  <a:pt x="8558843" y="5481469"/>
                  <a:pt x="8483413" y="5507378"/>
                </a:cubicBezTo>
                <a:cubicBezTo>
                  <a:pt x="8454602" y="5517767"/>
                  <a:pt x="8423891" y="5520619"/>
                  <a:pt x="8393440" y="5509835"/>
                </a:cubicBezTo>
                <a:cubicBezTo>
                  <a:pt x="8341969" y="5493895"/>
                  <a:pt x="8292728" y="5503912"/>
                  <a:pt x="8244669" y="5523500"/>
                </a:cubicBezTo>
                <a:cubicBezTo>
                  <a:pt x="8226137" y="5530665"/>
                  <a:pt x="8206297" y="5535079"/>
                  <a:pt x="8185997" y="5527889"/>
                </a:cubicBezTo>
                <a:cubicBezTo>
                  <a:pt x="8177877" y="5525013"/>
                  <a:pt x="8171066" y="5524889"/>
                  <a:pt x="8162816" y="5528832"/>
                </a:cubicBezTo>
                <a:cubicBezTo>
                  <a:pt x="8108537" y="5553081"/>
                  <a:pt x="8048555" y="5554718"/>
                  <a:pt x="7990143" y="5545472"/>
                </a:cubicBezTo>
                <a:cubicBezTo>
                  <a:pt x="7972462" y="5543787"/>
                  <a:pt x="7958253" y="5538754"/>
                  <a:pt x="7955172" y="5521647"/>
                </a:cubicBezTo>
                <a:cubicBezTo>
                  <a:pt x="7949472" y="5499036"/>
                  <a:pt x="7970492" y="5504193"/>
                  <a:pt x="7979462" y="5498217"/>
                </a:cubicBezTo>
                <a:cubicBezTo>
                  <a:pt x="7989872" y="5488176"/>
                  <a:pt x="8003492" y="5488424"/>
                  <a:pt x="8015542" y="5499556"/>
                </a:cubicBezTo>
                <a:cubicBezTo>
                  <a:pt x="8037613" y="5521100"/>
                  <a:pt x="8037613" y="5521100"/>
                  <a:pt x="8060463" y="5501736"/>
                </a:cubicBezTo>
                <a:cubicBezTo>
                  <a:pt x="8067403" y="5495042"/>
                  <a:pt x="8076374" y="5489066"/>
                  <a:pt x="8085343" y="5483091"/>
                </a:cubicBezTo>
                <a:cubicBezTo>
                  <a:pt x="8088815" y="5479744"/>
                  <a:pt x="8093004" y="5474364"/>
                  <a:pt x="8090383" y="5468860"/>
                </a:cubicBezTo>
                <a:cubicBezTo>
                  <a:pt x="8087763" y="5463357"/>
                  <a:pt x="8085144" y="5457853"/>
                  <a:pt x="8077613" y="5459762"/>
                </a:cubicBezTo>
                <a:cubicBezTo>
                  <a:pt x="8061243" y="5460829"/>
                  <a:pt x="8049913" y="5447664"/>
                  <a:pt x="8038452" y="5441318"/>
                </a:cubicBezTo>
                <a:cubicBezTo>
                  <a:pt x="8026991" y="5434971"/>
                  <a:pt x="8013501" y="5427905"/>
                  <a:pt x="8001191" y="5430409"/>
                </a:cubicBezTo>
                <a:cubicBezTo>
                  <a:pt x="7931389" y="5446874"/>
                  <a:pt x="7862828" y="5434033"/>
                  <a:pt x="7796426" y="5415093"/>
                </a:cubicBezTo>
                <a:cubicBezTo>
                  <a:pt x="7775406" y="5409937"/>
                  <a:pt x="7759756" y="5408970"/>
                  <a:pt x="7743127" y="5423673"/>
                </a:cubicBezTo>
                <a:cubicBezTo>
                  <a:pt x="7731995" y="5435747"/>
                  <a:pt x="7723875" y="5432871"/>
                  <a:pt x="7718045" y="5417078"/>
                </a:cubicBezTo>
                <a:cubicBezTo>
                  <a:pt x="7715555" y="5404756"/>
                  <a:pt x="7710314" y="5393748"/>
                  <a:pt x="7693944" y="5394815"/>
                </a:cubicBezTo>
                <a:cubicBezTo>
                  <a:pt x="7674824" y="5397196"/>
                  <a:pt x="7657013" y="5402328"/>
                  <a:pt x="7643854" y="5413684"/>
                </a:cubicBezTo>
                <a:cubicBezTo>
                  <a:pt x="7633444" y="5423725"/>
                  <a:pt x="7623882" y="5424915"/>
                  <a:pt x="7609673" y="5419882"/>
                </a:cubicBezTo>
                <a:cubicBezTo>
                  <a:pt x="7603582" y="5417725"/>
                  <a:pt x="7597493" y="5415569"/>
                  <a:pt x="7590682" y="5415445"/>
                </a:cubicBezTo>
                <a:cubicBezTo>
                  <a:pt x="7548511" y="5411951"/>
                  <a:pt x="7506340" y="5408455"/>
                  <a:pt x="7462859" y="5402209"/>
                </a:cubicBezTo>
                <a:cubicBezTo>
                  <a:pt x="7445899" y="5398491"/>
                  <a:pt x="7430248" y="5397524"/>
                  <a:pt x="7415058" y="5408160"/>
                </a:cubicBezTo>
                <a:cubicBezTo>
                  <a:pt x="7404059" y="5413416"/>
                  <a:pt x="7394498" y="5414607"/>
                  <a:pt x="7387227" y="5402880"/>
                </a:cubicBezTo>
                <a:cubicBezTo>
                  <a:pt x="7368037" y="5373204"/>
                  <a:pt x="7340206" y="5367924"/>
                  <a:pt x="7307595" y="5363239"/>
                </a:cubicBezTo>
                <a:cubicBezTo>
                  <a:pt x="7223974" y="5354217"/>
                  <a:pt x="7145981" y="5335748"/>
                  <a:pt x="7076759" y="5286066"/>
                </a:cubicBezTo>
                <a:cubicBezTo>
                  <a:pt x="7051218" y="5267869"/>
                  <a:pt x="7023517" y="5255771"/>
                  <a:pt x="6992936" y="5251805"/>
                </a:cubicBezTo>
                <a:lnTo>
                  <a:pt x="6915734" y="5234154"/>
                </a:lnTo>
                <a:lnTo>
                  <a:pt x="6850900" y="5246153"/>
                </a:lnTo>
                <a:cubicBezTo>
                  <a:pt x="6837011" y="5247131"/>
                  <a:pt x="6824752" y="5249931"/>
                  <a:pt x="6815474" y="5261553"/>
                </a:cubicBezTo>
                <a:cubicBezTo>
                  <a:pt x="6808202" y="5268086"/>
                  <a:pt x="6801116" y="5271166"/>
                  <a:pt x="6792869" y="5263790"/>
                </a:cubicBezTo>
                <a:cubicBezTo>
                  <a:pt x="6771386" y="5245305"/>
                  <a:pt x="6748781" y="5247543"/>
                  <a:pt x="6722633" y="5251322"/>
                </a:cubicBezTo>
                <a:cubicBezTo>
                  <a:pt x="6656259" y="5263311"/>
                  <a:pt x="6592079" y="5266760"/>
                  <a:pt x="6527579" y="5244209"/>
                </a:cubicBezTo>
                <a:cubicBezTo>
                  <a:pt x="6503811" y="5235992"/>
                  <a:pt x="6479762" y="5232955"/>
                  <a:pt x="6455339" y="5236827"/>
                </a:cubicBezTo>
                <a:cubicBezTo>
                  <a:pt x="6415300" y="5241584"/>
                  <a:pt x="6375356" y="5244615"/>
                  <a:pt x="6335600" y="5244191"/>
                </a:cubicBezTo>
                <a:cubicBezTo>
                  <a:pt x="6282047" y="5243018"/>
                  <a:pt x="6228682" y="5238393"/>
                  <a:pt x="6174286" y="5252764"/>
                </a:cubicBezTo>
                <a:cubicBezTo>
                  <a:pt x="6130332" y="5265969"/>
                  <a:pt x="6085214" y="5268719"/>
                  <a:pt x="6038466" y="5269648"/>
                </a:cubicBezTo>
                <a:cubicBezTo>
                  <a:pt x="5995261" y="5269037"/>
                  <a:pt x="5952148" y="5266699"/>
                  <a:pt x="5908381" y="5276450"/>
                </a:cubicBezTo>
                <a:cubicBezTo>
                  <a:pt x="5876872" y="5283401"/>
                  <a:pt x="5845643" y="5285172"/>
                  <a:pt x="5814416" y="5286943"/>
                </a:cubicBezTo>
                <a:cubicBezTo>
                  <a:pt x="5684611" y="5288565"/>
                  <a:pt x="5556064" y="5298914"/>
                  <a:pt x="5429428" y="5305903"/>
                </a:cubicBezTo>
                <a:cubicBezTo>
                  <a:pt x="5288807" y="5315598"/>
                  <a:pt x="5149818" y="5327114"/>
                  <a:pt x="5009386" y="5333357"/>
                </a:cubicBezTo>
                <a:cubicBezTo>
                  <a:pt x="4875852" y="5339972"/>
                  <a:pt x="4742599" y="5341406"/>
                  <a:pt x="4609813" y="5334205"/>
                </a:cubicBezTo>
                <a:cubicBezTo>
                  <a:pt x="4508070" y="5328688"/>
                  <a:pt x="4406044" y="5328352"/>
                  <a:pt x="4303831" y="5331469"/>
                </a:cubicBezTo>
                <a:cubicBezTo>
                  <a:pt x="4225855" y="5334169"/>
                  <a:pt x="4147878" y="5336868"/>
                  <a:pt x="4070090" y="5336114"/>
                </a:cubicBezTo>
                <a:cubicBezTo>
                  <a:pt x="4014813" y="5334849"/>
                  <a:pt x="3959535" y="5333584"/>
                  <a:pt x="3902440" y="5333952"/>
                </a:cubicBezTo>
                <a:cubicBezTo>
                  <a:pt x="3867951" y="5332082"/>
                  <a:pt x="3831737" y="5330117"/>
                  <a:pt x="3797153" y="5329974"/>
                </a:cubicBezTo>
                <a:cubicBezTo>
                  <a:pt x="3785082" y="5329320"/>
                  <a:pt x="3774735" y="5328759"/>
                  <a:pt x="3764388" y="5328198"/>
                </a:cubicBezTo>
                <a:cubicBezTo>
                  <a:pt x="3760940" y="5328011"/>
                  <a:pt x="3759309" y="5326190"/>
                  <a:pt x="3757584" y="5326096"/>
                </a:cubicBezTo>
                <a:cubicBezTo>
                  <a:pt x="3594226" y="5308578"/>
                  <a:pt x="3429932" y="5308329"/>
                  <a:pt x="3266856" y="5285629"/>
                </a:cubicBezTo>
                <a:cubicBezTo>
                  <a:pt x="3223931" y="5279837"/>
                  <a:pt x="3180819" y="5277501"/>
                  <a:pt x="3137988" y="5269981"/>
                </a:cubicBezTo>
                <a:cubicBezTo>
                  <a:pt x="3043704" y="5254476"/>
                  <a:pt x="2950956" y="5242519"/>
                  <a:pt x="2856391" y="5232194"/>
                </a:cubicBezTo>
                <a:cubicBezTo>
                  <a:pt x="2782425" y="5224719"/>
                  <a:pt x="2708459" y="5217244"/>
                  <a:pt x="2635056" y="5199407"/>
                </a:cubicBezTo>
                <a:cubicBezTo>
                  <a:pt x="2566826" y="5181850"/>
                  <a:pt x="2498408" y="5167748"/>
                  <a:pt x="2429242" y="5167461"/>
                </a:cubicBezTo>
                <a:cubicBezTo>
                  <a:pt x="2422344" y="5167087"/>
                  <a:pt x="2417171" y="5166807"/>
                  <a:pt x="2412278" y="5161346"/>
                </a:cubicBezTo>
                <a:cubicBezTo>
                  <a:pt x="2382736" y="5132031"/>
                  <a:pt x="2346709" y="5126613"/>
                  <a:pt x="2306952" y="5126189"/>
                </a:cubicBezTo>
                <a:cubicBezTo>
                  <a:pt x="2268921" y="5125858"/>
                  <a:pt x="2230981" y="5123802"/>
                  <a:pt x="2193418" y="5114836"/>
                </a:cubicBezTo>
                <a:cubicBezTo>
                  <a:pt x="2130267" y="5099287"/>
                  <a:pt x="2069029" y="5080378"/>
                  <a:pt x="2003592" y="5075098"/>
                </a:cubicBezTo>
                <a:cubicBezTo>
                  <a:pt x="1974276" y="5073507"/>
                  <a:pt x="1948971" y="5061743"/>
                  <a:pt x="1929401" y="5039897"/>
                </a:cubicBezTo>
                <a:cubicBezTo>
                  <a:pt x="1922877" y="5032615"/>
                  <a:pt x="1917703" y="5032334"/>
                  <a:pt x="1910524" y="5037142"/>
                </a:cubicBezTo>
                <a:cubicBezTo>
                  <a:pt x="1894536" y="5044936"/>
                  <a:pt x="1878735" y="5049274"/>
                  <a:pt x="1865688" y="5034710"/>
                </a:cubicBezTo>
                <a:cubicBezTo>
                  <a:pt x="1847562" y="5018139"/>
                  <a:pt x="1827055" y="5013563"/>
                  <a:pt x="1802819" y="5013981"/>
                </a:cubicBezTo>
                <a:cubicBezTo>
                  <a:pt x="1766511" y="5013744"/>
                  <a:pt x="1734214" y="5003333"/>
                  <a:pt x="1706115" y="4979292"/>
                </a:cubicBezTo>
                <a:cubicBezTo>
                  <a:pt x="1689620" y="4964541"/>
                  <a:pt x="1665852" y="4956323"/>
                  <a:pt x="1648045" y="4965751"/>
                </a:cubicBezTo>
                <a:cubicBezTo>
                  <a:pt x="1615975" y="4983063"/>
                  <a:pt x="1590481" y="4974753"/>
                  <a:pt x="1563732" y="4957714"/>
                </a:cubicBezTo>
                <a:cubicBezTo>
                  <a:pt x="1550311" y="4950058"/>
                  <a:pt x="1535166" y="4942309"/>
                  <a:pt x="1517734" y="4944827"/>
                </a:cubicBezTo>
                <a:cubicBezTo>
                  <a:pt x="1508924" y="4947813"/>
                  <a:pt x="1505756" y="4942446"/>
                  <a:pt x="1506131" y="4935538"/>
                </a:cubicBezTo>
                <a:cubicBezTo>
                  <a:pt x="1506412" y="4930357"/>
                  <a:pt x="1506599" y="4926903"/>
                  <a:pt x="1506786" y="4923449"/>
                </a:cubicBezTo>
                <a:cubicBezTo>
                  <a:pt x="1509541" y="4904546"/>
                  <a:pt x="1507816" y="4904453"/>
                  <a:pt x="1491827" y="4912245"/>
                </a:cubicBezTo>
                <a:cubicBezTo>
                  <a:pt x="1474114" y="4919945"/>
                  <a:pt x="1454770" y="4925824"/>
                  <a:pt x="1437245" y="4930070"/>
                </a:cubicBezTo>
                <a:cubicBezTo>
                  <a:pt x="1430253" y="4931423"/>
                  <a:pt x="1423262" y="4932776"/>
                  <a:pt x="1418369" y="4927315"/>
                </a:cubicBezTo>
                <a:cubicBezTo>
                  <a:pt x="1413477" y="4921853"/>
                  <a:pt x="1417301" y="4915132"/>
                  <a:pt x="1421030" y="4910138"/>
                </a:cubicBezTo>
                <a:cubicBezTo>
                  <a:pt x="1430402" y="4896791"/>
                  <a:pt x="1425603" y="4889601"/>
                  <a:pt x="1411901" y="4887127"/>
                </a:cubicBezTo>
                <a:cubicBezTo>
                  <a:pt x="1406821" y="4885120"/>
                  <a:pt x="1401835" y="4881384"/>
                  <a:pt x="1396662" y="4881104"/>
                </a:cubicBezTo>
                <a:cubicBezTo>
                  <a:pt x="1384589" y="4880449"/>
                  <a:pt x="1383147" y="4875175"/>
                  <a:pt x="1390607" y="4865187"/>
                </a:cubicBezTo>
                <a:cubicBezTo>
                  <a:pt x="1394243" y="4861919"/>
                  <a:pt x="1397973" y="4856926"/>
                  <a:pt x="1392987" y="4853192"/>
                </a:cubicBezTo>
                <a:cubicBezTo>
                  <a:pt x="1389819" y="4847823"/>
                  <a:pt x="1384551" y="4849270"/>
                  <a:pt x="1379284" y="4850717"/>
                </a:cubicBezTo>
                <a:cubicBezTo>
                  <a:pt x="1365113" y="4856876"/>
                  <a:pt x="1351505" y="4852674"/>
                  <a:pt x="1336172" y="4848378"/>
                </a:cubicBezTo>
                <a:cubicBezTo>
                  <a:pt x="1290361" y="4832038"/>
                  <a:pt x="1248317" y="4841883"/>
                  <a:pt x="1207343" y="4863909"/>
                </a:cubicBezTo>
                <a:cubicBezTo>
                  <a:pt x="1200258" y="4866989"/>
                  <a:pt x="1196341" y="4875437"/>
                  <a:pt x="1187625" y="4876696"/>
                </a:cubicBezTo>
                <a:cubicBezTo>
                  <a:pt x="1189817" y="4868156"/>
                  <a:pt x="1191916" y="4861340"/>
                  <a:pt x="1194109" y="4852799"/>
                </a:cubicBezTo>
                <a:cubicBezTo>
                  <a:pt x="1198495" y="4835717"/>
                  <a:pt x="1192159" y="4824981"/>
                  <a:pt x="1176826" y="4820685"/>
                </a:cubicBezTo>
                <a:cubicBezTo>
                  <a:pt x="1125746" y="4805791"/>
                  <a:pt x="1074668" y="4790896"/>
                  <a:pt x="1023588" y="4776002"/>
                </a:cubicBezTo>
                <a:cubicBezTo>
                  <a:pt x="1004806" y="4771520"/>
                  <a:pt x="985744" y="4772218"/>
                  <a:pt x="967149" y="4764281"/>
                </a:cubicBezTo>
                <a:cubicBezTo>
                  <a:pt x="955359" y="4758445"/>
                  <a:pt x="948742" y="4752891"/>
                  <a:pt x="953034" y="4737535"/>
                </a:cubicBezTo>
                <a:cubicBezTo>
                  <a:pt x="955788" y="4718631"/>
                  <a:pt x="942553" y="4707521"/>
                  <a:pt x="924841" y="4715221"/>
                </a:cubicBezTo>
                <a:cubicBezTo>
                  <a:pt x="910670" y="4721381"/>
                  <a:pt x="900417" y="4719093"/>
                  <a:pt x="888720" y="4711530"/>
                </a:cubicBezTo>
                <a:cubicBezTo>
                  <a:pt x="882197" y="4704248"/>
                  <a:pt x="875299" y="4703874"/>
                  <a:pt x="866302" y="4710315"/>
                </a:cubicBezTo>
                <a:cubicBezTo>
                  <a:pt x="857212" y="4718482"/>
                  <a:pt x="846771" y="4719648"/>
                  <a:pt x="836705" y="4713906"/>
                </a:cubicBezTo>
                <a:cubicBezTo>
                  <a:pt x="829901" y="4711805"/>
                  <a:pt x="821559" y="4706157"/>
                  <a:pt x="814661" y="4705783"/>
                </a:cubicBezTo>
                <a:cubicBezTo>
                  <a:pt x="804314" y="4705222"/>
                  <a:pt x="801146" y="4699853"/>
                  <a:pt x="799890" y="4691125"/>
                </a:cubicBezTo>
                <a:cubicBezTo>
                  <a:pt x="795653" y="4673574"/>
                  <a:pt x="792298" y="4671661"/>
                  <a:pt x="774491" y="4681087"/>
                </a:cubicBezTo>
                <a:cubicBezTo>
                  <a:pt x="763770" y="4687435"/>
                  <a:pt x="752955" y="4695508"/>
                  <a:pt x="740696" y="4698308"/>
                </a:cubicBezTo>
                <a:cubicBezTo>
                  <a:pt x="740790" y="4696580"/>
                  <a:pt x="739066" y="4696487"/>
                  <a:pt x="739159" y="4694760"/>
                </a:cubicBezTo>
                <a:cubicBezTo>
                  <a:pt x="755897" y="4673151"/>
                  <a:pt x="755897" y="4673151"/>
                  <a:pt x="743412" y="4648225"/>
                </a:cubicBezTo>
                <a:cubicBezTo>
                  <a:pt x="741875" y="4644678"/>
                  <a:pt x="740338" y="4641130"/>
                  <a:pt x="738707" y="4639309"/>
                </a:cubicBezTo>
                <a:cubicBezTo>
                  <a:pt x="726503" y="4609202"/>
                  <a:pt x="706090" y="4602900"/>
                  <a:pt x="676024" y="4615126"/>
                </a:cubicBezTo>
                <a:cubicBezTo>
                  <a:pt x="660036" y="4622919"/>
                  <a:pt x="649970" y="4617177"/>
                  <a:pt x="649182" y="4599814"/>
                </a:cubicBezTo>
                <a:cubicBezTo>
                  <a:pt x="647926" y="4591085"/>
                  <a:pt x="648394" y="4582451"/>
                  <a:pt x="650587" y="4573909"/>
                </a:cubicBezTo>
                <a:cubicBezTo>
                  <a:pt x="657071" y="4550012"/>
                  <a:pt x="679864" y="4544320"/>
                  <a:pt x="696266" y="4560797"/>
                </a:cubicBezTo>
                <a:cubicBezTo>
                  <a:pt x="709406" y="4573634"/>
                  <a:pt x="722922" y="4579563"/>
                  <a:pt x="738255" y="4583860"/>
                </a:cubicBezTo>
                <a:cubicBezTo>
                  <a:pt x="753681" y="4586428"/>
                  <a:pt x="767196" y="4592356"/>
                  <a:pt x="776887" y="4605006"/>
                </a:cubicBezTo>
                <a:cubicBezTo>
                  <a:pt x="791284" y="4626573"/>
                  <a:pt x="799812" y="4628767"/>
                  <a:pt x="819718" y="4612526"/>
                </a:cubicBezTo>
                <a:cubicBezTo>
                  <a:pt x="834077" y="4602912"/>
                  <a:pt x="846335" y="4600112"/>
                  <a:pt x="863393" y="4604501"/>
                </a:cubicBezTo>
                <a:cubicBezTo>
                  <a:pt x="894152" y="4611365"/>
                  <a:pt x="922719" y="4626771"/>
                  <a:pt x="951661" y="4635268"/>
                </a:cubicBezTo>
                <a:cubicBezTo>
                  <a:pt x="977153" y="4643580"/>
                  <a:pt x="1003020" y="4644983"/>
                  <a:pt x="1026281" y="4630655"/>
                </a:cubicBezTo>
                <a:cubicBezTo>
                  <a:pt x="1038915" y="4620948"/>
                  <a:pt x="1045625" y="4624776"/>
                  <a:pt x="1055410" y="4635699"/>
                </a:cubicBezTo>
                <a:cubicBezTo>
                  <a:pt x="1101074" y="4686673"/>
                  <a:pt x="1154946" y="4713843"/>
                  <a:pt x="1223793" y="4688131"/>
                </a:cubicBezTo>
                <a:cubicBezTo>
                  <a:pt x="1234421" y="4683511"/>
                  <a:pt x="1242856" y="4687432"/>
                  <a:pt x="1251291" y="4691354"/>
                </a:cubicBezTo>
                <a:cubicBezTo>
                  <a:pt x="1256277" y="4695089"/>
                  <a:pt x="1262800" y="4702370"/>
                  <a:pt x="1269979" y="4697564"/>
                </a:cubicBezTo>
                <a:cubicBezTo>
                  <a:pt x="1277251" y="4691030"/>
                  <a:pt x="1272453" y="4683842"/>
                  <a:pt x="1271103" y="4676840"/>
                </a:cubicBezTo>
                <a:cubicBezTo>
                  <a:pt x="1266491" y="4666198"/>
                  <a:pt x="1271852" y="4663025"/>
                  <a:pt x="1282199" y="4663585"/>
                </a:cubicBezTo>
                <a:cubicBezTo>
                  <a:pt x="1292547" y="4664147"/>
                  <a:pt x="1302706" y="4668162"/>
                  <a:pt x="1312959" y="4670449"/>
                </a:cubicBezTo>
                <a:cubicBezTo>
                  <a:pt x="1335003" y="4678573"/>
                  <a:pt x="1353504" y="4688237"/>
                  <a:pt x="1377927" y="4684366"/>
                </a:cubicBezTo>
                <a:cubicBezTo>
                  <a:pt x="1383100" y="4684645"/>
                  <a:pt x="1382914" y="4688100"/>
                  <a:pt x="1384451" y="4691646"/>
                </a:cubicBezTo>
                <a:cubicBezTo>
                  <a:pt x="1388781" y="4707470"/>
                  <a:pt x="1400665" y="4711579"/>
                  <a:pt x="1414462" y="4712327"/>
                </a:cubicBezTo>
                <a:cubicBezTo>
                  <a:pt x="1466102" y="4716859"/>
                  <a:pt x="1517556" y="4724845"/>
                  <a:pt x="1566629" y="4744827"/>
                </a:cubicBezTo>
                <a:cubicBezTo>
                  <a:pt x="1569984" y="4746741"/>
                  <a:pt x="1575158" y="4747022"/>
                  <a:pt x="1580425" y="4745576"/>
                </a:cubicBezTo>
                <a:cubicBezTo>
                  <a:pt x="1596413" y="4737782"/>
                  <a:pt x="1606479" y="4743524"/>
                  <a:pt x="1614166" y="4761262"/>
                </a:cubicBezTo>
                <a:cubicBezTo>
                  <a:pt x="1621852" y="4778999"/>
                  <a:pt x="1632105" y="4781287"/>
                  <a:pt x="1648374" y="4768313"/>
                </a:cubicBezTo>
                <a:cubicBezTo>
                  <a:pt x="1655553" y="4763506"/>
                  <a:pt x="1661007" y="4758606"/>
                  <a:pt x="1668280" y="4752072"/>
                </a:cubicBezTo>
                <a:cubicBezTo>
                  <a:pt x="1674616" y="4762808"/>
                  <a:pt x="1680952" y="4773543"/>
                  <a:pt x="1693023" y="4774198"/>
                </a:cubicBezTo>
                <a:cubicBezTo>
                  <a:pt x="1706819" y="4774946"/>
                  <a:pt x="1720521" y="4777421"/>
                  <a:pt x="1732593" y="4778076"/>
                </a:cubicBezTo>
                <a:cubicBezTo>
                  <a:pt x="1777336" y="4782234"/>
                  <a:pt x="1782322" y="4785970"/>
                  <a:pt x="1793566" y="4738080"/>
                </a:cubicBezTo>
                <a:cubicBezTo>
                  <a:pt x="1793566" y="4738080"/>
                  <a:pt x="1795291" y="4738174"/>
                  <a:pt x="1795384" y="4736447"/>
                </a:cubicBezTo>
                <a:cubicBezTo>
                  <a:pt x="1801494" y="4719458"/>
                  <a:pt x="1808673" y="4714651"/>
                  <a:pt x="1825637" y="4720767"/>
                </a:cubicBezTo>
                <a:cubicBezTo>
                  <a:pt x="1900671" y="4740425"/>
                  <a:pt x="1977712" y="4754995"/>
                  <a:pt x="2052932" y="4771198"/>
                </a:cubicBezTo>
                <a:cubicBezTo>
                  <a:pt x="2100844" y="4780725"/>
                  <a:pt x="2150573" y="4788617"/>
                  <a:pt x="2198578" y="4796417"/>
                </a:cubicBezTo>
                <a:cubicBezTo>
                  <a:pt x="2256835" y="4806504"/>
                  <a:pt x="2311083" y="4826766"/>
                  <a:pt x="2367147" y="4845395"/>
                </a:cubicBezTo>
                <a:cubicBezTo>
                  <a:pt x="2409698" y="4858095"/>
                  <a:pt x="2450710" y="4867247"/>
                  <a:pt x="2494666" y="4854042"/>
                </a:cubicBezTo>
                <a:cubicBezTo>
                  <a:pt x="2512285" y="4848069"/>
                  <a:pt x="2527618" y="4852365"/>
                  <a:pt x="2544395" y="4861934"/>
                </a:cubicBezTo>
                <a:cubicBezTo>
                  <a:pt x="2576317" y="4879255"/>
                  <a:pt x="2612157" y="4888126"/>
                  <a:pt x="2650189" y="4888457"/>
                </a:cubicBezTo>
                <a:cubicBezTo>
                  <a:pt x="2683141" y="4886779"/>
                  <a:pt x="2717536" y="4890377"/>
                  <a:pt x="2749834" y="4900788"/>
                </a:cubicBezTo>
                <a:cubicBezTo>
                  <a:pt x="2799282" y="4913862"/>
                  <a:pt x="2849010" y="4921754"/>
                  <a:pt x="2900745" y="4924561"/>
                </a:cubicBezTo>
                <a:cubicBezTo>
                  <a:pt x="2933510" y="4926337"/>
                  <a:pt x="2964364" y="4931474"/>
                  <a:pt x="2995217" y="4936612"/>
                </a:cubicBezTo>
                <a:cubicBezTo>
                  <a:pt x="3061911" y="4950620"/>
                  <a:pt x="3130608" y="4959542"/>
                  <a:pt x="3199494" y="4965009"/>
                </a:cubicBezTo>
                <a:cubicBezTo>
                  <a:pt x="3268379" y="4970477"/>
                  <a:pt x="3337453" y="4972490"/>
                  <a:pt x="3404427" y="4981319"/>
                </a:cubicBezTo>
                <a:cubicBezTo>
                  <a:pt x="3450706" y="4989024"/>
                  <a:pt x="3496799" y="5000184"/>
                  <a:pt x="3543641" y="4997528"/>
                </a:cubicBezTo>
                <a:cubicBezTo>
                  <a:pt x="3618355" y="4991187"/>
                  <a:pt x="3690409" y="5002022"/>
                  <a:pt x="3762650" y="5009404"/>
                </a:cubicBezTo>
                <a:cubicBezTo>
                  <a:pt x="3798677" y="5014823"/>
                  <a:pt x="3834610" y="5021967"/>
                  <a:pt x="3872643" y="5022298"/>
                </a:cubicBezTo>
                <a:cubicBezTo>
                  <a:pt x="3915942" y="5021180"/>
                  <a:pt x="3960403" y="5030520"/>
                  <a:pt x="4004078" y="5022496"/>
                </a:cubicBezTo>
                <a:cubicBezTo>
                  <a:pt x="4032044" y="5017084"/>
                  <a:pt x="4059542" y="5020308"/>
                  <a:pt x="4085129" y="5026891"/>
                </a:cubicBezTo>
                <a:cubicBezTo>
                  <a:pt x="4114071" y="5035388"/>
                  <a:pt x="4141568" y="5038612"/>
                  <a:pt x="4171165" y="5035020"/>
                </a:cubicBezTo>
                <a:cubicBezTo>
                  <a:pt x="4206123" y="5028256"/>
                  <a:pt x="4242525" y="5026766"/>
                  <a:pt x="4278832" y="5027003"/>
                </a:cubicBezTo>
                <a:cubicBezTo>
                  <a:pt x="4329030" y="5026261"/>
                  <a:pt x="4377409" y="5027152"/>
                  <a:pt x="4425882" y="5026316"/>
                </a:cubicBezTo>
                <a:cubicBezTo>
                  <a:pt x="4491692" y="5024689"/>
                  <a:pt x="4557504" y="5023061"/>
                  <a:pt x="4623316" y="5021434"/>
                </a:cubicBezTo>
                <a:cubicBezTo>
                  <a:pt x="4663072" y="5021859"/>
                  <a:pt x="4701198" y="5020461"/>
                  <a:pt x="4739323" y="5019064"/>
                </a:cubicBezTo>
                <a:cubicBezTo>
                  <a:pt x="4799962" y="5017157"/>
                  <a:pt x="4859343" y="5006520"/>
                  <a:pt x="4918857" y="5025336"/>
                </a:cubicBezTo>
                <a:cubicBezTo>
                  <a:pt x="4927386" y="5027531"/>
                  <a:pt x="4931022" y="5024264"/>
                  <a:pt x="4931490" y="5015629"/>
                </a:cubicBezTo>
                <a:cubicBezTo>
                  <a:pt x="4932146" y="5003539"/>
                  <a:pt x="4927348" y="4996351"/>
                  <a:pt x="4915276" y="4995696"/>
                </a:cubicBezTo>
                <a:cubicBezTo>
                  <a:pt x="4903205" y="4995042"/>
                  <a:pt x="4891041" y="4996115"/>
                  <a:pt x="4878968" y="4995460"/>
                </a:cubicBezTo>
                <a:cubicBezTo>
                  <a:pt x="4619922" y="4988341"/>
                  <a:pt x="4358963" y="4984582"/>
                  <a:pt x="4100103" y="4974009"/>
                </a:cubicBezTo>
                <a:cubicBezTo>
                  <a:pt x="3862031" y="4962831"/>
                  <a:pt x="3624053" y="4949927"/>
                  <a:pt x="3386636" y="4926659"/>
                </a:cubicBezTo>
                <a:cubicBezTo>
                  <a:pt x="3233532" y="4911429"/>
                  <a:pt x="3082338" y="4892838"/>
                  <a:pt x="2931334" y="4870793"/>
                </a:cubicBezTo>
                <a:cubicBezTo>
                  <a:pt x="2799111" y="4853231"/>
                  <a:pt x="2667168" y="4830487"/>
                  <a:pt x="2535320" y="4806017"/>
                </a:cubicBezTo>
                <a:cubicBezTo>
                  <a:pt x="2372711" y="4774683"/>
                  <a:pt x="2214208" y="4731446"/>
                  <a:pt x="2053792" y="4691569"/>
                </a:cubicBezTo>
                <a:cubicBezTo>
                  <a:pt x="2002526" y="4680130"/>
                  <a:pt x="1951727" y="4660054"/>
                  <a:pt x="1899900" y="4658976"/>
                </a:cubicBezTo>
                <a:cubicBezTo>
                  <a:pt x="1841268" y="4655796"/>
                  <a:pt x="1786365" y="4647623"/>
                  <a:pt x="1740046" y="4608738"/>
                </a:cubicBezTo>
                <a:cubicBezTo>
                  <a:pt x="1721825" y="4593894"/>
                  <a:pt x="1697776" y="4590857"/>
                  <a:pt x="1673259" y="4596456"/>
                </a:cubicBezTo>
                <a:cubicBezTo>
                  <a:pt x="1657458" y="4600796"/>
                  <a:pt x="1642032" y="4598227"/>
                  <a:pt x="1624973" y="4593838"/>
                </a:cubicBezTo>
                <a:cubicBezTo>
                  <a:pt x="1599387" y="4587255"/>
                  <a:pt x="1574082" y="4575489"/>
                  <a:pt x="1546116" y="4580901"/>
                </a:cubicBezTo>
                <a:cubicBezTo>
                  <a:pt x="1521693" y="4584773"/>
                  <a:pt x="1504823" y="4576930"/>
                  <a:pt x="1490331" y="4557091"/>
                </a:cubicBezTo>
                <a:cubicBezTo>
                  <a:pt x="1485533" y="4549903"/>
                  <a:pt x="1478729" y="4547802"/>
                  <a:pt x="1469919" y="4550788"/>
                </a:cubicBezTo>
                <a:cubicBezTo>
                  <a:pt x="1457567" y="4555314"/>
                  <a:pt x="1443677" y="4556294"/>
                  <a:pt x="1430162" y="4550364"/>
                </a:cubicBezTo>
                <a:cubicBezTo>
                  <a:pt x="1389524" y="4534304"/>
                  <a:pt x="1343150" y="4528326"/>
                  <a:pt x="1302699" y="4508811"/>
                </a:cubicBezTo>
                <a:cubicBezTo>
                  <a:pt x="1289277" y="4501155"/>
                  <a:pt x="1275575" y="4498680"/>
                  <a:pt x="1261405" y="4504840"/>
                </a:cubicBezTo>
                <a:cubicBezTo>
                  <a:pt x="1231433" y="4515339"/>
                  <a:pt x="1222905" y="4513144"/>
                  <a:pt x="1205341" y="4486211"/>
                </a:cubicBezTo>
                <a:cubicBezTo>
                  <a:pt x="1199005" y="4475475"/>
                  <a:pt x="1190757" y="4468099"/>
                  <a:pt x="1180409" y="4467538"/>
                </a:cubicBezTo>
                <a:cubicBezTo>
                  <a:pt x="1144289" y="4463848"/>
                  <a:pt x="1112273" y="4448255"/>
                  <a:pt x="1080070" y="4436116"/>
                </a:cubicBezTo>
                <a:cubicBezTo>
                  <a:pt x="1051315" y="4424165"/>
                  <a:pt x="1022467" y="4413941"/>
                  <a:pt x="991146" y="4417438"/>
                </a:cubicBezTo>
                <a:cubicBezTo>
                  <a:pt x="978981" y="4418511"/>
                  <a:pt x="972271" y="4414683"/>
                  <a:pt x="967565" y="4405767"/>
                </a:cubicBezTo>
                <a:cubicBezTo>
                  <a:pt x="961229" y="4395031"/>
                  <a:pt x="953262" y="4382474"/>
                  <a:pt x="939279" y="4385181"/>
                </a:cubicBezTo>
                <a:cubicBezTo>
                  <a:pt x="909588" y="4390498"/>
                  <a:pt x="886101" y="4377101"/>
                  <a:pt x="866531" y="4355255"/>
                </a:cubicBezTo>
                <a:cubicBezTo>
                  <a:pt x="837082" y="4324213"/>
                  <a:pt x="799706" y="4311794"/>
                  <a:pt x="757663" y="4321638"/>
                </a:cubicBezTo>
                <a:cubicBezTo>
                  <a:pt x="741955" y="4324250"/>
                  <a:pt x="736969" y="4320516"/>
                  <a:pt x="737812" y="4304973"/>
                </a:cubicBezTo>
                <a:cubicBezTo>
                  <a:pt x="738093" y="4299792"/>
                  <a:pt x="738374" y="4294611"/>
                  <a:pt x="736836" y="4291063"/>
                </a:cubicBezTo>
                <a:cubicBezTo>
                  <a:pt x="716384" y="4253581"/>
                  <a:pt x="695839" y="4217826"/>
                  <a:pt x="649747" y="4206666"/>
                </a:cubicBezTo>
                <a:cubicBezTo>
                  <a:pt x="639494" y="4204378"/>
                  <a:pt x="641499" y="4199290"/>
                  <a:pt x="645323" y="4192569"/>
                </a:cubicBezTo>
                <a:cubicBezTo>
                  <a:pt x="647234" y="4189209"/>
                  <a:pt x="650871" y="4185942"/>
                  <a:pt x="654507" y="4182675"/>
                </a:cubicBezTo>
                <a:cubicBezTo>
                  <a:pt x="661779" y="4176141"/>
                  <a:pt x="668958" y="4171334"/>
                  <a:pt x="662622" y="4160598"/>
                </a:cubicBezTo>
                <a:cubicBezTo>
                  <a:pt x="658011" y="4149956"/>
                  <a:pt x="649014" y="4156396"/>
                  <a:pt x="640298" y="4157656"/>
                </a:cubicBezTo>
                <a:cubicBezTo>
                  <a:pt x="622771" y="4161901"/>
                  <a:pt x="603521" y="4166054"/>
                  <a:pt x="590287" y="4154944"/>
                </a:cubicBezTo>
                <a:cubicBezTo>
                  <a:pt x="573698" y="4141920"/>
                  <a:pt x="564795" y="4146634"/>
                  <a:pt x="551974" y="4159795"/>
                </a:cubicBezTo>
                <a:cubicBezTo>
                  <a:pt x="548338" y="4163062"/>
                  <a:pt x="544702" y="4166329"/>
                  <a:pt x="539435" y="4167775"/>
                </a:cubicBezTo>
                <a:cubicBezTo>
                  <a:pt x="533981" y="4172675"/>
                  <a:pt x="528713" y="4174122"/>
                  <a:pt x="522189" y="4166840"/>
                </a:cubicBezTo>
                <a:cubicBezTo>
                  <a:pt x="517298" y="4161378"/>
                  <a:pt x="517671" y="4154471"/>
                  <a:pt x="523126" y="4149570"/>
                </a:cubicBezTo>
                <a:cubicBezTo>
                  <a:pt x="528674" y="4142942"/>
                  <a:pt x="530774" y="4136128"/>
                  <a:pt x="537953" y="4131322"/>
                </a:cubicBezTo>
                <a:cubicBezTo>
                  <a:pt x="541495" y="4129781"/>
                  <a:pt x="545038" y="4128242"/>
                  <a:pt x="543594" y="4122967"/>
                </a:cubicBezTo>
                <a:cubicBezTo>
                  <a:pt x="542057" y="4119420"/>
                  <a:pt x="536790" y="4120867"/>
                  <a:pt x="533341" y="4120679"/>
                </a:cubicBezTo>
                <a:cubicBezTo>
                  <a:pt x="528168" y="4120399"/>
                  <a:pt x="524719" y="4120212"/>
                  <a:pt x="521083" y="4123478"/>
                </a:cubicBezTo>
                <a:cubicBezTo>
                  <a:pt x="517446" y="4126745"/>
                  <a:pt x="513996" y="4126558"/>
                  <a:pt x="510735" y="4122917"/>
                </a:cubicBezTo>
                <a:cubicBezTo>
                  <a:pt x="492796" y="4102892"/>
                  <a:pt x="470846" y="4093041"/>
                  <a:pt x="444885" y="4093366"/>
                </a:cubicBezTo>
                <a:cubicBezTo>
                  <a:pt x="432720" y="4094438"/>
                  <a:pt x="420649" y="4093783"/>
                  <a:pt x="408671" y="4091402"/>
                </a:cubicBezTo>
                <a:cubicBezTo>
                  <a:pt x="401773" y="4091028"/>
                  <a:pt x="391426" y="4090467"/>
                  <a:pt x="388445" y="4081644"/>
                </a:cubicBezTo>
                <a:cubicBezTo>
                  <a:pt x="387095" y="4074643"/>
                  <a:pt x="395999" y="4069929"/>
                  <a:pt x="401453" y="4065029"/>
                </a:cubicBezTo>
                <a:cubicBezTo>
                  <a:pt x="405089" y="4061762"/>
                  <a:pt x="408632" y="4060222"/>
                  <a:pt x="412269" y="4056955"/>
                </a:cubicBezTo>
                <a:cubicBezTo>
                  <a:pt x="415905" y="4053688"/>
                  <a:pt x="424715" y="4050702"/>
                  <a:pt x="421641" y="4043607"/>
                </a:cubicBezTo>
                <a:cubicBezTo>
                  <a:pt x="420291" y="4036606"/>
                  <a:pt x="411667" y="4036138"/>
                  <a:pt x="404676" y="4037491"/>
                </a:cubicBezTo>
                <a:cubicBezTo>
                  <a:pt x="389156" y="4036650"/>
                  <a:pt x="377271" y="4032541"/>
                  <a:pt x="362126" y="4024791"/>
                </a:cubicBezTo>
                <a:cubicBezTo>
                  <a:pt x="328573" y="4005651"/>
                  <a:pt x="309136" y="4013258"/>
                  <a:pt x="293467" y="4047049"/>
                </a:cubicBezTo>
                <a:cubicBezTo>
                  <a:pt x="287544" y="4060584"/>
                  <a:pt x="278546" y="4067024"/>
                  <a:pt x="264844" y="4064550"/>
                </a:cubicBezTo>
                <a:cubicBezTo>
                  <a:pt x="266624" y="4031737"/>
                  <a:pt x="268309" y="4000651"/>
                  <a:pt x="270089" y="3967839"/>
                </a:cubicBezTo>
                <a:cubicBezTo>
                  <a:pt x="294325" y="3967421"/>
                  <a:pt x="299968" y="3959067"/>
                  <a:pt x="293912" y="3943150"/>
                </a:cubicBezTo>
                <a:cubicBezTo>
                  <a:pt x="292468" y="3937875"/>
                  <a:pt x="285758" y="3934047"/>
                  <a:pt x="289487" y="3929053"/>
                </a:cubicBezTo>
                <a:cubicBezTo>
                  <a:pt x="294942" y="3924152"/>
                  <a:pt x="301746" y="3926254"/>
                  <a:pt x="306827" y="3928261"/>
                </a:cubicBezTo>
                <a:cubicBezTo>
                  <a:pt x="312000" y="3928542"/>
                  <a:pt x="315355" y="3930455"/>
                  <a:pt x="318711" y="3932370"/>
                </a:cubicBezTo>
                <a:cubicBezTo>
                  <a:pt x="328870" y="3936385"/>
                  <a:pt x="334137" y="3934939"/>
                  <a:pt x="336517" y="3922943"/>
                </a:cubicBezTo>
                <a:cubicBezTo>
                  <a:pt x="338616" y="3916129"/>
                  <a:pt x="344352" y="3906047"/>
                  <a:pt x="352693" y="3911695"/>
                </a:cubicBezTo>
                <a:cubicBezTo>
                  <a:pt x="364483" y="3917531"/>
                  <a:pt x="376555" y="3918186"/>
                  <a:pt x="388532" y="3920568"/>
                </a:cubicBezTo>
                <a:cubicBezTo>
                  <a:pt x="398785" y="3922855"/>
                  <a:pt x="410669" y="3926964"/>
                  <a:pt x="422929" y="3924165"/>
                </a:cubicBezTo>
                <a:cubicBezTo>
                  <a:pt x="433463" y="3921272"/>
                  <a:pt x="445721" y="3918472"/>
                  <a:pt x="438036" y="3900735"/>
                </a:cubicBezTo>
                <a:cubicBezTo>
                  <a:pt x="434868" y="3895367"/>
                  <a:pt x="438504" y="3892100"/>
                  <a:pt x="445496" y="3890747"/>
                </a:cubicBezTo>
                <a:cubicBezTo>
                  <a:pt x="471362" y="3892150"/>
                  <a:pt x="479610" y="3899526"/>
                  <a:pt x="479930" y="3925523"/>
                </a:cubicBezTo>
                <a:cubicBezTo>
                  <a:pt x="479462" y="3934158"/>
                  <a:pt x="480812" y="3941160"/>
                  <a:pt x="487522" y="3944988"/>
                </a:cubicBezTo>
                <a:cubicBezTo>
                  <a:pt x="499312" y="3950824"/>
                  <a:pt x="511196" y="3954932"/>
                  <a:pt x="525179" y="3952226"/>
                </a:cubicBezTo>
                <a:cubicBezTo>
                  <a:pt x="528629" y="3952414"/>
                  <a:pt x="530727" y="3945599"/>
                  <a:pt x="529191" y="3942052"/>
                </a:cubicBezTo>
                <a:cubicBezTo>
                  <a:pt x="529471" y="3936870"/>
                  <a:pt x="529847" y="3929962"/>
                  <a:pt x="533482" y="3926696"/>
                </a:cubicBezTo>
                <a:cubicBezTo>
                  <a:pt x="538937" y="3921795"/>
                  <a:pt x="546491" y="3910081"/>
                  <a:pt x="551102" y="3920723"/>
                </a:cubicBezTo>
                <a:cubicBezTo>
                  <a:pt x="563868" y="3940467"/>
                  <a:pt x="581112" y="3941403"/>
                  <a:pt x="600082" y="3942432"/>
                </a:cubicBezTo>
                <a:cubicBezTo>
                  <a:pt x="610335" y="3944719"/>
                  <a:pt x="620588" y="3947008"/>
                  <a:pt x="628742" y="3956110"/>
                </a:cubicBezTo>
                <a:cubicBezTo>
                  <a:pt x="659822" y="3988973"/>
                  <a:pt x="685783" y="3988648"/>
                  <a:pt x="711986" y="3951964"/>
                </a:cubicBezTo>
                <a:cubicBezTo>
                  <a:pt x="719446" y="3941976"/>
                  <a:pt x="728255" y="3938989"/>
                  <a:pt x="736316" y="3949819"/>
                </a:cubicBezTo>
                <a:cubicBezTo>
                  <a:pt x="755886" y="3971665"/>
                  <a:pt x="781379" y="3979976"/>
                  <a:pt x="808876" y="3983199"/>
                </a:cubicBezTo>
                <a:cubicBezTo>
                  <a:pt x="822579" y="3985674"/>
                  <a:pt x="836468" y="3984696"/>
                  <a:pt x="851895" y="3987264"/>
                </a:cubicBezTo>
                <a:cubicBezTo>
                  <a:pt x="877575" y="3992120"/>
                  <a:pt x="899993" y="3993336"/>
                  <a:pt x="912026" y="3962812"/>
                </a:cubicBezTo>
                <a:cubicBezTo>
                  <a:pt x="911370" y="3974900"/>
                  <a:pt x="909178" y="3983442"/>
                  <a:pt x="913789" y="3994084"/>
                </a:cubicBezTo>
                <a:cubicBezTo>
                  <a:pt x="918213" y="4008180"/>
                  <a:pt x="930004" y="4014016"/>
                  <a:pt x="942075" y="4014671"/>
                </a:cubicBezTo>
                <a:cubicBezTo>
                  <a:pt x="955964" y="4013692"/>
                  <a:pt x="947997" y="4001136"/>
                  <a:pt x="950097" y="3994321"/>
                </a:cubicBezTo>
                <a:cubicBezTo>
                  <a:pt x="952383" y="3984052"/>
                  <a:pt x="959655" y="3977518"/>
                  <a:pt x="969721" y="3983261"/>
                </a:cubicBezTo>
                <a:cubicBezTo>
                  <a:pt x="983143" y="3990917"/>
                  <a:pt x="995215" y="3991571"/>
                  <a:pt x="1010828" y="3990686"/>
                </a:cubicBezTo>
                <a:cubicBezTo>
                  <a:pt x="1030078" y="3986534"/>
                  <a:pt x="1049048" y="3987562"/>
                  <a:pt x="1065543" y="4002313"/>
                </a:cubicBezTo>
                <a:cubicBezTo>
                  <a:pt x="1075422" y="4011509"/>
                  <a:pt x="1085862" y="4010343"/>
                  <a:pt x="1094954" y="4002176"/>
                </a:cubicBezTo>
                <a:cubicBezTo>
                  <a:pt x="1100408" y="3997276"/>
                  <a:pt x="1105862" y="3992375"/>
                  <a:pt x="1109499" y="3989109"/>
                </a:cubicBezTo>
                <a:cubicBezTo>
                  <a:pt x="1118496" y="3982668"/>
                  <a:pt x="1124325" y="3970860"/>
                  <a:pt x="1134484" y="3974875"/>
                </a:cubicBezTo>
                <a:cubicBezTo>
                  <a:pt x="1144643" y="3978890"/>
                  <a:pt x="1142263" y="3990885"/>
                  <a:pt x="1141795" y="3999520"/>
                </a:cubicBezTo>
                <a:cubicBezTo>
                  <a:pt x="1141327" y="4008155"/>
                  <a:pt x="1148412" y="4005075"/>
                  <a:pt x="1153492" y="4007082"/>
                </a:cubicBezTo>
                <a:cubicBezTo>
                  <a:pt x="1158665" y="4007363"/>
                  <a:pt x="1163839" y="4007643"/>
                  <a:pt x="1162489" y="4000642"/>
                </a:cubicBezTo>
                <a:cubicBezTo>
                  <a:pt x="1160070" y="3981458"/>
                  <a:pt x="1170698" y="3976839"/>
                  <a:pt x="1186312" y="3975953"/>
                </a:cubicBezTo>
                <a:cubicBezTo>
                  <a:pt x="1201925" y="3975068"/>
                  <a:pt x="1204025" y="3968253"/>
                  <a:pt x="1194333" y="3955603"/>
                </a:cubicBezTo>
                <a:cubicBezTo>
                  <a:pt x="1192797" y="3952056"/>
                  <a:pt x="1187716" y="3950048"/>
                  <a:pt x="1182637" y="3948041"/>
                </a:cubicBezTo>
                <a:cubicBezTo>
                  <a:pt x="1138924" y="3924886"/>
                  <a:pt x="1091201" y="3911905"/>
                  <a:pt x="1041471" y="3904013"/>
                </a:cubicBezTo>
                <a:cubicBezTo>
                  <a:pt x="1002090" y="3896680"/>
                  <a:pt x="966343" y="3886082"/>
                  <a:pt x="934983" y="3858401"/>
                </a:cubicBezTo>
                <a:cubicBezTo>
                  <a:pt x="916857" y="3841829"/>
                  <a:pt x="904185" y="3820357"/>
                  <a:pt x="893331" y="3797252"/>
                </a:cubicBezTo>
                <a:cubicBezTo>
                  <a:pt x="880136" y="3817321"/>
                  <a:pt x="871419" y="3818580"/>
                  <a:pt x="855111" y="3800375"/>
                </a:cubicBezTo>
                <a:cubicBezTo>
                  <a:pt x="850218" y="3794914"/>
                  <a:pt x="847238" y="3786092"/>
                  <a:pt x="849430" y="3777551"/>
                </a:cubicBezTo>
                <a:cubicBezTo>
                  <a:pt x="851998" y="3762101"/>
                  <a:pt x="840207" y="3756266"/>
                  <a:pt x="828230" y="3753884"/>
                </a:cubicBezTo>
                <a:cubicBezTo>
                  <a:pt x="816346" y="3749775"/>
                  <a:pt x="810704" y="3758129"/>
                  <a:pt x="805062" y="3766484"/>
                </a:cubicBezTo>
                <a:cubicBezTo>
                  <a:pt x="801145" y="3774932"/>
                  <a:pt x="800583" y="3785294"/>
                  <a:pt x="789675" y="3795095"/>
                </a:cubicBezTo>
                <a:cubicBezTo>
                  <a:pt x="795972" y="3774652"/>
                  <a:pt x="785906" y="3768909"/>
                  <a:pt x="772297" y="3764707"/>
                </a:cubicBezTo>
                <a:cubicBezTo>
                  <a:pt x="760319" y="3762326"/>
                  <a:pt x="746992" y="3752943"/>
                  <a:pt x="749278" y="3742674"/>
                </a:cubicBezTo>
                <a:cubicBezTo>
                  <a:pt x="753757" y="3723864"/>
                  <a:pt x="756512" y="3704961"/>
                  <a:pt x="769427" y="3690073"/>
                </a:cubicBezTo>
                <a:cubicBezTo>
                  <a:pt x="776793" y="3681812"/>
                  <a:pt x="783784" y="3680460"/>
                  <a:pt x="795762" y="3682841"/>
                </a:cubicBezTo>
                <a:cubicBezTo>
                  <a:pt x="804197" y="3686762"/>
                  <a:pt x="807459" y="3690404"/>
                  <a:pt x="805172" y="3700672"/>
                </a:cubicBezTo>
                <a:cubicBezTo>
                  <a:pt x="804798" y="3707579"/>
                  <a:pt x="809784" y="3711314"/>
                  <a:pt x="814957" y="3711595"/>
                </a:cubicBezTo>
                <a:cubicBezTo>
                  <a:pt x="835744" y="3710990"/>
                  <a:pt x="847254" y="3722006"/>
                  <a:pt x="858669" y="3734750"/>
                </a:cubicBezTo>
                <a:cubicBezTo>
                  <a:pt x="870179" y="3745766"/>
                  <a:pt x="883788" y="3749968"/>
                  <a:pt x="896515" y="3738534"/>
                </a:cubicBezTo>
                <a:cubicBezTo>
                  <a:pt x="905606" y="3730367"/>
                  <a:pt x="908867" y="3734008"/>
                  <a:pt x="906581" y="3744276"/>
                </a:cubicBezTo>
                <a:cubicBezTo>
                  <a:pt x="906206" y="3751184"/>
                  <a:pt x="909562" y="3753098"/>
                  <a:pt x="916272" y="3756926"/>
                </a:cubicBezTo>
                <a:cubicBezTo>
                  <a:pt x="945026" y="3768878"/>
                  <a:pt x="976067" y="3770561"/>
                  <a:pt x="1005945" y="3761789"/>
                </a:cubicBezTo>
                <a:cubicBezTo>
                  <a:pt x="1021840" y="3755723"/>
                  <a:pt x="1037360" y="3756564"/>
                  <a:pt x="1052693" y="3760859"/>
                </a:cubicBezTo>
                <a:cubicBezTo>
                  <a:pt x="1066302" y="3765062"/>
                  <a:pt x="1077905" y="3774351"/>
                  <a:pt x="1087783" y="3783547"/>
                </a:cubicBezTo>
                <a:cubicBezTo>
                  <a:pt x="1092676" y="3789009"/>
                  <a:pt x="1095750" y="3796104"/>
                  <a:pt x="1104654" y="3791391"/>
                </a:cubicBezTo>
                <a:cubicBezTo>
                  <a:pt x="1113558" y="3786677"/>
                  <a:pt x="1113932" y="3779769"/>
                  <a:pt x="1112676" y="3771041"/>
                </a:cubicBezTo>
                <a:cubicBezTo>
                  <a:pt x="1111326" y="3764039"/>
                  <a:pt x="1108157" y="3758671"/>
                  <a:pt x="1110256" y="3751857"/>
                </a:cubicBezTo>
                <a:cubicBezTo>
                  <a:pt x="1111286" y="3732860"/>
                  <a:pt x="1103133" y="3723758"/>
                  <a:pt x="1086075" y="3719369"/>
                </a:cubicBezTo>
                <a:cubicBezTo>
                  <a:pt x="1055409" y="3710777"/>
                  <a:pt x="1028286" y="3700646"/>
                  <a:pt x="999531" y="3688695"/>
                </a:cubicBezTo>
                <a:cubicBezTo>
                  <a:pt x="982754" y="3679124"/>
                  <a:pt x="981498" y="3670396"/>
                  <a:pt x="994320" y="3657234"/>
                </a:cubicBezTo>
                <a:cubicBezTo>
                  <a:pt x="996043" y="3657329"/>
                  <a:pt x="996138" y="3655601"/>
                  <a:pt x="996230" y="3653874"/>
                </a:cubicBezTo>
                <a:cubicBezTo>
                  <a:pt x="1000617" y="3636791"/>
                  <a:pt x="1013250" y="3627084"/>
                  <a:pt x="1025790" y="3619104"/>
                </a:cubicBezTo>
                <a:cubicBezTo>
                  <a:pt x="1034786" y="3612663"/>
                  <a:pt x="1038048" y="3616304"/>
                  <a:pt x="1039398" y="3623306"/>
                </a:cubicBezTo>
                <a:cubicBezTo>
                  <a:pt x="1042004" y="3639036"/>
                  <a:pt x="1033007" y="3645476"/>
                  <a:pt x="1019118" y="3646455"/>
                </a:cubicBezTo>
                <a:cubicBezTo>
                  <a:pt x="1022099" y="3655277"/>
                  <a:pt x="1026897" y="3662466"/>
                  <a:pt x="1035520" y="3662933"/>
                </a:cubicBezTo>
                <a:cubicBezTo>
                  <a:pt x="1040693" y="3663213"/>
                  <a:pt x="1042792" y="3656399"/>
                  <a:pt x="1044798" y="3651312"/>
                </a:cubicBezTo>
                <a:cubicBezTo>
                  <a:pt x="1053100" y="3625781"/>
                  <a:pt x="1060279" y="3620974"/>
                  <a:pt x="1086052" y="3624104"/>
                </a:cubicBezTo>
                <a:cubicBezTo>
                  <a:pt x="1110008" y="3628867"/>
                  <a:pt x="1135875" y="3630270"/>
                  <a:pt x="1160205" y="3628125"/>
                </a:cubicBezTo>
                <a:cubicBezTo>
                  <a:pt x="1193251" y="3624720"/>
                  <a:pt x="1199774" y="3632002"/>
                  <a:pt x="1192822" y="3664534"/>
                </a:cubicBezTo>
                <a:cubicBezTo>
                  <a:pt x="1192728" y="3666262"/>
                  <a:pt x="1192634" y="3667989"/>
                  <a:pt x="1192541" y="3669716"/>
                </a:cubicBezTo>
                <a:cubicBezTo>
                  <a:pt x="1190535" y="3674803"/>
                  <a:pt x="1184987" y="3681431"/>
                  <a:pt x="1193422" y="3685352"/>
                </a:cubicBezTo>
                <a:cubicBezTo>
                  <a:pt x="1201951" y="3687547"/>
                  <a:pt x="1210386" y="3691468"/>
                  <a:pt x="1216122" y="3681387"/>
                </a:cubicBezTo>
                <a:cubicBezTo>
                  <a:pt x="1219945" y="3674666"/>
                  <a:pt x="1223676" y="3669672"/>
                  <a:pt x="1225774" y="3662857"/>
                </a:cubicBezTo>
                <a:cubicBezTo>
                  <a:pt x="1233235" y="3652870"/>
                  <a:pt x="1240226" y="3651517"/>
                  <a:pt x="1250198" y="3658985"/>
                </a:cubicBezTo>
                <a:cubicBezTo>
                  <a:pt x="1260264" y="3664728"/>
                  <a:pt x="1258071" y="3673269"/>
                  <a:pt x="1250799" y="3679803"/>
                </a:cubicBezTo>
                <a:cubicBezTo>
                  <a:pt x="1248887" y="3683164"/>
                  <a:pt x="1247069" y="3684798"/>
                  <a:pt x="1245157" y="3688158"/>
                </a:cubicBezTo>
                <a:cubicBezTo>
                  <a:pt x="1241521" y="3691425"/>
                  <a:pt x="1241240" y="3696605"/>
                  <a:pt x="1244502" y="3700246"/>
                </a:cubicBezTo>
                <a:cubicBezTo>
                  <a:pt x="1249488" y="3703981"/>
                  <a:pt x="1251493" y="3698894"/>
                  <a:pt x="1255036" y="3697353"/>
                </a:cubicBezTo>
                <a:cubicBezTo>
                  <a:pt x="1262215" y="3692547"/>
                  <a:pt x="1267763" y="3685919"/>
                  <a:pt x="1271680" y="3677471"/>
                </a:cubicBezTo>
                <a:cubicBezTo>
                  <a:pt x="1284969" y="3655675"/>
                  <a:pt x="1295503" y="3652782"/>
                  <a:pt x="1317265" y="3666087"/>
                </a:cubicBezTo>
                <a:cubicBezTo>
                  <a:pt x="1327331" y="3671829"/>
                  <a:pt x="1337304" y="3679298"/>
                  <a:pt x="1347370" y="3685040"/>
                </a:cubicBezTo>
                <a:cubicBezTo>
                  <a:pt x="1354081" y="3688868"/>
                  <a:pt x="1362609" y="3691063"/>
                  <a:pt x="1369975" y="3682802"/>
                </a:cubicBezTo>
                <a:cubicBezTo>
                  <a:pt x="1379160" y="3672907"/>
                  <a:pt x="1384989" y="3661099"/>
                  <a:pt x="1402140" y="3663761"/>
                </a:cubicBezTo>
                <a:cubicBezTo>
                  <a:pt x="1412393" y="3666049"/>
                  <a:pt x="1419478" y="3662969"/>
                  <a:pt x="1427726" y="3670344"/>
                </a:cubicBezTo>
                <a:cubicBezTo>
                  <a:pt x="1468872" y="3708949"/>
                  <a:pt x="1516688" y="3720203"/>
                  <a:pt x="1570710" y="3712740"/>
                </a:cubicBezTo>
                <a:cubicBezTo>
                  <a:pt x="1579426" y="3711480"/>
                  <a:pt x="1586230" y="3713581"/>
                  <a:pt x="1592847" y="3719136"/>
                </a:cubicBezTo>
                <a:cubicBezTo>
                  <a:pt x="1607524" y="3735521"/>
                  <a:pt x="1626400" y="3738276"/>
                  <a:pt x="1647281" y="3735945"/>
                </a:cubicBezTo>
                <a:cubicBezTo>
                  <a:pt x="1676972" y="3730626"/>
                  <a:pt x="1703307" y="3723394"/>
                  <a:pt x="1729924" y="3710981"/>
                </a:cubicBezTo>
                <a:cubicBezTo>
                  <a:pt x="1742370" y="3704728"/>
                  <a:pt x="1754815" y="3698474"/>
                  <a:pt x="1768517" y="3700949"/>
                </a:cubicBezTo>
                <a:cubicBezTo>
                  <a:pt x="1812793" y="3713742"/>
                  <a:pt x="1861078" y="3716361"/>
                  <a:pt x="1901248" y="3741056"/>
                </a:cubicBezTo>
                <a:cubicBezTo>
                  <a:pt x="1909590" y="3746704"/>
                  <a:pt x="1916582" y="3745352"/>
                  <a:pt x="1925578" y="3738911"/>
                </a:cubicBezTo>
                <a:cubicBezTo>
                  <a:pt x="1929215" y="3735644"/>
                  <a:pt x="1932851" y="3732377"/>
                  <a:pt x="1936394" y="3730837"/>
                </a:cubicBezTo>
                <a:cubicBezTo>
                  <a:pt x="1945109" y="3729578"/>
                  <a:pt x="1943572" y="3726031"/>
                  <a:pt x="1942129" y="3720756"/>
                </a:cubicBezTo>
                <a:cubicBezTo>
                  <a:pt x="1939242" y="3710207"/>
                  <a:pt x="1932625" y="3704652"/>
                  <a:pt x="1922278" y="3704091"/>
                </a:cubicBezTo>
                <a:cubicBezTo>
                  <a:pt x="1910207" y="3703437"/>
                  <a:pt x="1905595" y="3692794"/>
                  <a:pt x="1907881" y="3682525"/>
                </a:cubicBezTo>
                <a:cubicBezTo>
                  <a:pt x="1910074" y="3673984"/>
                  <a:pt x="1920234" y="3677999"/>
                  <a:pt x="1927038" y="3680100"/>
                </a:cubicBezTo>
                <a:cubicBezTo>
                  <a:pt x="1945820" y="3684583"/>
                  <a:pt x="1950150" y="3700406"/>
                  <a:pt x="1954575" y="3714503"/>
                </a:cubicBezTo>
                <a:cubicBezTo>
                  <a:pt x="1976095" y="3764168"/>
                  <a:pt x="2016640" y="3781954"/>
                  <a:pt x="2066237" y="3760395"/>
                </a:cubicBezTo>
                <a:cubicBezTo>
                  <a:pt x="2078589" y="3755868"/>
                  <a:pt x="2090847" y="3753069"/>
                  <a:pt x="2102825" y="3755451"/>
                </a:cubicBezTo>
                <a:cubicBezTo>
                  <a:pt x="2111448" y="3755919"/>
                  <a:pt x="2114803" y="3757832"/>
                  <a:pt x="2114334" y="3766467"/>
                </a:cubicBezTo>
                <a:cubicBezTo>
                  <a:pt x="2115217" y="3782104"/>
                  <a:pt x="2120109" y="3787565"/>
                  <a:pt x="2135910" y="3783226"/>
                </a:cubicBezTo>
                <a:cubicBezTo>
                  <a:pt x="2165695" y="3776181"/>
                  <a:pt x="2193286" y="3777677"/>
                  <a:pt x="2222602" y="3779267"/>
                </a:cubicBezTo>
                <a:lnTo>
                  <a:pt x="2264074" y="3776576"/>
                </a:lnTo>
                <a:lnTo>
                  <a:pt x="2200987" y="3751532"/>
                </a:lnTo>
                <a:cubicBezTo>
                  <a:pt x="2192867" y="3748656"/>
                  <a:pt x="2186777" y="3746499"/>
                  <a:pt x="2182847" y="3738244"/>
                </a:cubicBezTo>
                <a:cubicBezTo>
                  <a:pt x="2157825" y="3692774"/>
                  <a:pt x="2116634" y="3673611"/>
                  <a:pt x="2069222" y="3659108"/>
                </a:cubicBezTo>
                <a:cubicBezTo>
                  <a:pt x="2046532" y="3652217"/>
                  <a:pt x="2024022" y="3644817"/>
                  <a:pt x="2001961" y="3636146"/>
                </a:cubicBezTo>
                <a:lnTo>
                  <a:pt x="1995895" y="3633272"/>
                </a:lnTo>
                <a:lnTo>
                  <a:pt x="1992761" y="3636250"/>
                </a:lnTo>
                <a:cubicBezTo>
                  <a:pt x="1989469" y="3637153"/>
                  <a:pt x="1985612" y="3636511"/>
                  <a:pt x="1981394" y="3634550"/>
                </a:cubicBezTo>
                <a:cubicBezTo>
                  <a:pt x="1978902" y="3632683"/>
                  <a:pt x="1976000" y="3630360"/>
                  <a:pt x="1974202" y="3627665"/>
                </a:cubicBezTo>
                <a:lnTo>
                  <a:pt x="1973892" y="3622848"/>
                </a:lnTo>
                <a:lnTo>
                  <a:pt x="1937399" y="3605560"/>
                </a:lnTo>
                <a:cubicBezTo>
                  <a:pt x="1867326" y="3564729"/>
                  <a:pt x="1800725" y="3520550"/>
                  <a:pt x="1724302" y="3491197"/>
                </a:cubicBezTo>
                <a:lnTo>
                  <a:pt x="1715730" y="3486211"/>
                </a:lnTo>
                <a:lnTo>
                  <a:pt x="1699267" y="3478954"/>
                </a:lnTo>
                <a:cubicBezTo>
                  <a:pt x="1689295" y="3471485"/>
                  <a:pt x="1682397" y="3471111"/>
                  <a:pt x="1671768" y="3475731"/>
                </a:cubicBezTo>
                <a:cubicBezTo>
                  <a:pt x="1648789" y="3484877"/>
                  <a:pt x="1626371" y="3483662"/>
                  <a:pt x="1604795" y="3466903"/>
                </a:cubicBezTo>
                <a:cubicBezTo>
                  <a:pt x="1599903" y="3461442"/>
                  <a:pt x="1594823" y="3459434"/>
                  <a:pt x="1587738" y="3462514"/>
                </a:cubicBezTo>
                <a:cubicBezTo>
                  <a:pt x="1557859" y="3471286"/>
                  <a:pt x="1508786" y="3451304"/>
                  <a:pt x="1494671" y="3424558"/>
                </a:cubicBezTo>
                <a:cubicBezTo>
                  <a:pt x="1480126" y="3437625"/>
                  <a:pt x="1462787" y="3438418"/>
                  <a:pt x="1447547" y="3432395"/>
                </a:cubicBezTo>
                <a:cubicBezTo>
                  <a:pt x="1425597" y="3422545"/>
                  <a:pt x="1401548" y="3419508"/>
                  <a:pt x="1377499" y="3416472"/>
                </a:cubicBezTo>
                <a:cubicBezTo>
                  <a:pt x="1344921" y="3411241"/>
                  <a:pt x="1326514" y="3399850"/>
                  <a:pt x="1319858" y="3363117"/>
                </a:cubicBezTo>
                <a:cubicBezTo>
                  <a:pt x="1320045" y="3359662"/>
                  <a:pt x="1318414" y="3357842"/>
                  <a:pt x="1318602" y="3354388"/>
                </a:cubicBezTo>
                <a:cubicBezTo>
                  <a:pt x="1315809" y="3342112"/>
                  <a:pt x="1309004" y="3340011"/>
                  <a:pt x="1299914" y="3348178"/>
                </a:cubicBezTo>
                <a:cubicBezTo>
                  <a:pt x="1292641" y="3354713"/>
                  <a:pt x="1285369" y="3361246"/>
                  <a:pt x="1276372" y="3367687"/>
                </a:cubicBezTo>
                <a:cubicBezTo>
                  <a:pt x="1243927" y="3391908"/>
                  <a:pt x="1209905" y="3381403"/>
                  <a:pt x="1192902" y="3344108"/>
                </a:cubicBezTo>
                <a:cubicBezTo>
                  <a:pt x="1186847" y="3328190"/>
                  <a:pt x="1177249" y="3313814"/>
                  <a:pt x="1162291" y="3302610"/>
                </a:cubicBezTo>
                <a:cubicBezTo>
                  <a:pt x="1149057" y="3291500"/>
                  <a:pt x="1135823" y="3280390"/>
                  <a:pt x="1128044" y="3264380"/>
                </a:cubicBezTo>
                <a:cubicBezTo>
                  <a:pt x="1116760" y="3281088"/>
                  <a:pt x="1125984" y="3302373"/>
                  <a:pt x="1114700" y="3319082"/>
                </a:cubicBezTo>
                <a:cubicBezTo>
                  <a:pt x="1100397" y="3295790"/>
                  <a:pt x="1100397" y="3295790"/>
                  <a:pt x="1075598" y="3306570"/>
                </a:cubicBezTo>
                <a:cubicBezTo>
                  <a:pt x="1065064" y="3309463"/>
                  <a:pt x="1058073" y="3310815"/>
                  <a:pt x="1048007" y="3305073"/>
                </a:cubicBezTo>
                <a:cubicBezTo>
                  <a:pt x="1021070" y="3291488"/>
                  <a:pt x="993947" y="3281357"/>
                  <a:pt x="966824" y="3271226"/>
                </a:cubicBezTo>
                <a:cubicBezTo>
                  <a:pt x="883822" y="3239012"/>
                  <a:pt x="798535" y="3217066"/>
                  <a:pt x="717539" y="3179765"/>
                </a:cubicBezTo>
                <a:cubicBezTo>
                  <a:pt x="710735" y="3177664"/>
                  <a:pt x="700388" y="3177103"/>
                  <a:pt x="700857" y="3168468"/>
                </a:cubicBezTo>
                <a:cubicBezTo>
                  <a:pt x="699600" y="3159739"/>
                  <a:pt x="708410" y="3156754"/>
                  <a:pt x="713864" y="3151853"/>
                </a:cubicBezTo>
                <a:cubicBezTo>
                  <a:pt x="719225" y="3148680"/>
                  <a:pt x="726310" y="3145600"/>
                  <a:pt x="723236" y="3138505"/>
                </a:cubicBezTo>
                <a:cubicBezTo>
                  <a:pt x="721980" y="3129776"/>
                  <a:pt x="715269" y="3125948"/>
                  <a:pt x="708465" y="3123846"/>
                </a:cubicBezTo>
                <a:cubicBezTo>
                  <a:pt x="703292" y="3123566"/>
                  <a:pt x="698118" y="3123286"/>
                  <a:pt x="692945" y="3123006"/>
                </a:cubicBezTo>
                <a:cubicBezTo>
                  <a:pt x="668895" y="3119969"/>
                  <a:pt x="655848" y="3105405"/>
                  <a:pt x="657159" y="3081227"/>
                </a:cubicBezTo>
                <a:cubicBezTo>
                  <a:pt x="657628" y="3072593"/>
                  <a:pt x="658096" y="3063957"/>
                  <a:pt x="662013" y="3055510"/>
                </a:cubicBezTo>
                <a:cubicBezTo>
                  <a:pt x="664299" y="3045241"/>
                  <a:pt x="657682" y="3039686"/>
                  <a:pt x="647148" y="3042579"/>
                </a:cubicBezTo>
                <a:cubicBezTo>
                  <a:pt x="627898" y="3046732"/>
                  <a:pt x="618527" y="3060080"/>
                  <a:pt x="618940" y="3084351"/>
                </a:cubicBezTo>
                <a:cubicBezTo>
                  <a:pt x="607618" y="3069881"/>
                  <a:pt x="599651" y="3057324"/>
                  <a:pt x="595227" y="3043228"/>
                </a:cubicBezTo>
                <a:cubicBezTo>
                  <a:pt x="590803" y="3029131"/>
                  <a:pt x="597662" y="2998327"/>
                  <a:pt x="610295" y="2988618"/>
                </a:cubicBezTo>
                <a:cubicBezTo>
                  <a:pt x="626471" y="2977372"/>
                  <a:pt x="641523" y="2986848"/>
                  <a:pt x="653220" y="2994410"/>
                </a:cubicBezTo>
                <a:cubicBezTo>
                  <a:pt x="669902" y="3005708"/>
                  <a:pt x="688497" y="3013645"/>
                  <a:pt x="709191" y="3014767"/>
                </a:cubicBezTo>
                <a:cubicBezTo>
                  <a:pt x="721263" y="3015421"/>
                  <a:pt x="735058" y="3016169"/>
                  <a:pt x="748854" y="3016918"/>
                </a:cubicBezTo>
                <a:cubicBezTo>
                  <a:pt x="805762" y="3020004"/>
                  <a:pt x="860477" y="3031630"/>
                  <a:pt x="903066" y="3075510"/>
                </a:cubicBezTo>
                <a:cubicBezTo>
                  <a:pt x="919468" y="3091987"/>
                  <a:pt x="930096" y="3087368"/>
                  <a:pt x="939842" y="3067112"/>
                </a:cubicBezTo>
                <a:cubicBezTo>
                  <a:pt x="941754" y="3063751"/>
                  <a:pt x="938586" y="3058383"/>
                  <a:pt x="943853" y="3056936"/>
                </a:cubicBezTo>
                <a:cubicBezTo>
                  <a:pt x="949027" y="3057217"/>
                  <a:pt x="952288" y="3060857"/>
                  <a:pt x="953825" y="3064405"/>
                </a:cubicBezTo>
                <a:cubicBezTo>
                  <a:pt x="955363" y="3067953"/>
                  <a:pt x="956900" y="3071501"/>
                  <a:pt x="958531" y="3073321"/>
                </a:cubicBezTo>
                <a:cubicBezTo>
                  <a:pt x="963236" y="3082237"/>
                  <a:pt x="969759" y="3089518"/>
                  <a:pt x="978850" y="3081351"/>
                </a:cubicBezTo>
                <a:cubicBezTo>
                  <a:pt x="989665" y="3073277"/>
                  <a:pt x="975963" y="3070802"/>
                  <a:pt x="972795" y="3065435"/>
                </a:cubicBezTo>
                <a:cubicBezTo>
                  <a:pt x="972888" y="3063707"/>
                  <a:pt x="971164" y="3063614"/>
                  <a:pt x="971257" y="3061887"/>
                </a:cubicBezTo>
                <a:cubicBezTo>
                  <a:pt x="967996" y="3058245"/>
                  <a:pt x="966552" y="3052971"/>
                  <a:pt x="970188" y="3049704"/>
                </a:cubicBezTo>
                <a:cubicBezTo>
                  <a:pt x="973918" y="3044710"/>
                  <a:pt x="977367" y="3044897"/>
                  <a:pt x="982353" y="3048631"/>
                </a:cubicBezTo>
                <a:cubicBezTo>
                  <a:pt x="1002485" y="3060115"/>
                  <a:pt x="1021829" y="3054236"/>
                  <a:pt x="1036655" y="3035988"/>
                </a:cubicBezTo>
                <a:cubicBezTo>
                  <a:pt x="1040292" y="3032721"/>
                  <a:pt x="1047377" y="3029641"/>
                  <a:pt x="1047658" y="3024460"/>
                </a:cubicBezTo>
                <a:lnTo>
                  <a:pt x="1038180" y="3000117"/>
                </a:lnTo>
                <a:lnTo>
                  <a:pt x="1030205" y="2998857"/>
                </a:lnTo>
                <a:lnTo>
                  <a:pt x="1010771" y="2987895"/>
                </a:lnTo>
                <a:lnTo>
                  <a:pt x="962578" y="2986721"/>
                </a:lnTo>
                <a:cubicBezTo>
                  <a:pt x="946109" y="2983446"/>
                  <a:pt x="930007" y="2977376"/>
                  <a:pt x="914045" y="2968718"/>
                </a:cubicBezTo>
                <a:cubicBezTo>
                  <a:pt x="902161" y="2964608"/>
                  <a:pt x="890277" y="2960499"/>
                  <a:pt x="879462" y="2968574"/>
                </a:cubicBezTo>
                <a:cubicBezTo>
                  <a:pt x="870559" y="2973288"/>
                  <a:pt x="867204" y="2971373"/>
                  <a:pt x="866041" y="2960918"/>
                </a:cubicBezTo>
                <a:lnTo>
                  <a:pt x="861965" y="2956039"/>
                </a:lnTo>
                <a:lnTo>
                  <a:pt x="846103" y="2958255"/>
                </a:lnTo>
                <a:cubicBezTo>
                  <a:pt x="836544" y="2959445"/>
                  <a:pt x="828883" y="2968172"/>
                  <a:pt x="818014" y="2966611"/>
                </a:cubicBezTo>
                <a:cubicBezTo>
                  <a:pt x="823643" y="2957165"/>
                  <a:pt x="828553" y="2949751"/>
                  <a:pt x="834183" y="2940305"/>
                </a:cubicBezTo>
                <a:lnTo>
                  <a:pt x="836358" y="2930865"/>
                </a:lnTo>
                <a:lnTo>
                  <a:pt x="799309" y="2915729"/>
                </a:lnTo>
                <a:cubicBezTo>
                  <a:pt x="785701" y="2911527"/>
                  <a:pt x="781089" y="2900885"/>
                  <a:pt x="783563" y="2887163"/>
                </a:cubicBezTo>
                <a:cubicBezTo>
                  <a:pt x="783656" y="2885435"/>
                  <a:pt x="783844" y="2881981"/>
                  <a:pt x="785756" y="2878621"/>
                </a:cubicBezTo>
                <a:lnTo>
                  <a:pt x="783152" y="2869106"/>
                </a:lnTo>
                <a:lnTo>
                  <a:pt x="772681" y="2862395"/>
                </a:lnTo>
                <a:lnTo>
                  <a:pt x="766568" y="2865673"/>
                </a:lnTo>
                <a:cubicBezTo>
                  <a:pt x="765554" y="2868432"/>
                  <a:pt x="765343" y="2872318"/>
                  <a:pt x="765156" y="2875772"/>
                </a:cubicBezTo>
                <a:cubicBezTo>
                  <a:pt x="763057" y="2882587"/>
                  <a:pt x="762682" y="2889494"/>
                  <a:pt x="752241" y="2890661"/>
                </a:cubicBezTo>
                <a:cubicBezTo>
                  <a:pt x="736721" y="2889818"/>
                  <a:pt x="723862" y="2871800"/>
                  <a:pt x="728154" y="2856445"/>
                </a:cubicBezTo>
                <a:cubicBezTo>
                  <a:pt x="728435" y="2851264"/>
                  <a:pt x="732071" y="2847997"/>
                  <a:pt x="728903" y="2842630"/>
                </a:cubicBezTo>
                <a:cubicBezTo>
                  <a:pt x="723730" y="2842349"/>
                  <a:pt x="723449" y="2847529"/>
                  <a:pt x="719906" y="2849070"/>
                </a:cubicBezTo>
                <a:cubicBezTo>
                  <a:pt x="710722" y="2858964"/>
                  <a:pt x="703823" y="2858590"/>
                  <a:pt x="697581" y="2846127"/>
                </a:cubicBezTo>
                <a:cubicBezTo>
                  <a:pt x="689988" y="2826662"/>
                  <a:pt x="676942" y="2812098"/>
                  <a:pt x="663802" y="2799261"/>
                </a:cubicBezTo>
                <a:lnTo>
                  <a:pt x="655108" y="2787393"/>
                </a:lnTo>
                <a:lnTo>
                  <a:pt x="624991" y="2772987"/>
                </a:lnTo>
                <a:cubicBezTo>
                  <a:pt x="614185" y="2768015"/>
                  <a:pt x="603560" y="2762537"/>
                  <a:pt x="593834" y="2754517"/>
                </a:cubicBezTo>
                <a:cubicBezTo>
                  <a:pt x="581784" y="2743385"/>
                  <a:pt x="575823" y="2734410"/>
                  <a:pt x="586364" y="2717551"/>
                </a:cubicBezTo>
                <a:cubicBezTo>
                  <a:pt x="596313" y="2695907"/>
                  <a:pt x="584393" y="2677957"/>
                  <a:pt x="560492" y="2680933"/>
                </a:cubicBezTo>
                <a:cubicBezTo>
                  <a:pt x="541371" y="2683314"/>
                  <a:pt x="529911" y="2676967"/>
                  <a:pt x="518580" y="2663803"/>
                </a:cubicBezTo>
                <a:cubicBezTo>
                  <a:pt x="513341" y="2652795"/>
                  <a:pt x="505221" y="2649919"/>
                  <a:pt x="492190" y="2654456"/>
                </a:cubicBezTo>
                <a:cubicBezTo>
                  <a:pt x="478440" y="2661027"/>
                  <a:pt x="465540" y="2658746"/>
                  <a:pt x="455520" y="2648334"/>
                </a:cubicBezTo>
                <a:cubicBezTo>
                  <a:pt x="448118" y="2643425"/>
                  <a:pt x="440129" y="2633732"/>
                  <a:pt x="432008" y="2630856"/>
                </a:cubicBezTo>
                <a:cubicBezTo>
                  <a:pt x="419828" y="2626542"/>
                  <a:pt x="417927" y="2619005"/>
                  <a:pt x="419498" y="2608121"/>
                </a:cubicBezTo>
                <a:cubicBezTo>
                  <a:pt x="420607" y="2585634"/>
                  <a:pt x="417267" y="2582163"/>
                  <a:pt x="392647" y="2587172"/>
                </a:cubicBezTo>
                <a:cubicBezTo>
                  <a:pt x="377586" y="2590991"/>
                  <a:pt x="361806" y="2596842"/>
                  <a:pt x="346156" y="2595876"/>
                </a:cubicBezTo>
                <a:cubicBezTo>
                  <a:pt x="346876" y="2593843"/>
                  <a:pt x="344846" y="2593124"/>
                  <a:pt x="345566" y="2591091"/>
                </a:cubicBezTo>
                <a:cubicBezTo>
                  <a:pt x="373196" y="2571132"/>
                  <a:pt x="373196" y="2571132"/>
                  <a:pt x="367036" y="2536919"/>
                </a:cubicBezTo>
                <a:cubicBezTo>
                  <a:pt x="366445" y="2532134"/>
                  <a:pt x="365855" y="2527349"/>
                  <a:pt x="364545" y="2524597"/>
                </a:cubicBezTo>
                <a:cubicBezTo>
                  <a:pt x="360544" y="2484284"/>
                  <a:pt x="338343" y="2469557"/>
                  <a:pt x="298072" y="2473601"/>
                </a:cubicBezTo>
                <a:cubicBezTo>
                  <a:pt x="276202" y="2477295"/>
                  <a:pt x="266182" y="2466882"/>
                  <a:pt x="271351" y="2445833"/>
                </a:cubicBezTo>
                <a:cubicBezTo>
                  <a:pt x="272921" y="2434949"/>
                  <a:pt x="276521" y="2424784"/>
                  <a:pt x="282151" y="2415338"/>
                </a:cubicBezTo>
                <a:cubicBezTo>
                  <a:pt x="298321" y="2389033"/>
                  <a:pt x="327592" y="2390247"/>
                  <a:pt x="341412" y="2415734"/>
                </a:cubicBezTo>
                <a:cubicBezTo>
                  <a:pt x="352613" y="2435716"/>
                  <a:pt x="366693" y="2447566"/>
                  <a:pt x="383523" y="2458103"/>
                </a:cubicBezTo>
                <a:cubicBezTo>
                  <a:pt x="401075" y="2466606"/>
                  <a:pt x="415155" y="2478457"/>
                  <a:pt x="422295" y="2497002"/>
                </a:cubicBezTo>
                <a:cubicBezTo>
                  <a:pt x="431927" y="2527867"/>
                  <a:pt x="441357" y="2533495"/>
                  <a:pt x="470887" y="2521074"/>
                </a:cubicBezTo>
                <a:cubicBezTo>
                  <a:pt x="491447" y="2514627"/>
                  <a:pt x="507098" y="2515594"/>
                  <a:pt x="525958" y="2526848"/>
                </a:cubicBezTo>
                <a:cubicBezTo>
                  <a:pt x="560339" y="2545889"/>
                  <a:pt x="589090" y="2574375"/>
                  <a:pt x="620722" y="2594728"/>
                </a:cubicBezTo>
                <a:cubicBezTo>
                  <a:pt x="648293" y="2613645"/>
                  <a:pt x="678743" y="2624428"/>
                  <a:pt x="711613" y="2615477"/>
                </a:cubicBezTo>
                <a:cubicBezTo>
                  <a:pt x="730144" y="2608312"/>
                  <a:pt x="736824" y="2615254"/>
                  <a:pt x="744685" y="2631766"/>
                </a:cubicBezTo>
                <a:lnTo>
                  <a:pt x="747907" y="2637185"/>
                </a:lnTo>
                <a:lnTo>
                  <a:pt x="752242" y="2631501"/>
                </a:lnTo>
                <a:cubicBezTo>
                  <a:pt x="757329" y="2629395"/>
                  <a:pt x="763795" y="2629746"/>
                  <a:pt x="771462" y="2631893"/>
                </a:cubicBezTo>
                <a:cubicBezTo>
                  <a:pt x="783440" y="2634275"/>
                  <a:pt x="789963" y="2641557"/>
                  <a:pt x="796206" y="2654020"/>
                </a:cubicBezTo>
                <a:cubicBezTo>
                  <a:pt x="813302" y="2689588"/>
                  <a:pt x="841401" y="2713629"/>
                  <a:pt x="880596" y="2724414"/>
                </a:cubicBezTo>
                <a:cubicBezTo>
                  <a:pt x="912799" y="2736553"/>
                  <a:pt x="912799" y="2736553"/>
                  <a:pt x="907774" y="2701639"/>
                </a:cubicBezTo>
                <a:cubicBezTo>
                  <a:pt x="905355" y="2682455"/>
                  <a:pt x="909272" y="2674008"/>
                  <a:pt x="925167" y="2667941"/>
                </a:cubicBezTo>
                <a:cubicBezTo>
                  <a:pt x="928936" y="2694127"/>
                  <a:pt x="933828" y="2699588"/>
                  <a:pt x="959602" y="2702718"/>
                </a:cubicBezTo>
                <a:cubicBezTo>
                  <a:pt x="976847" y="2703653"/>
                  <a:pt x="996097" y="2699500"/>
                  <a:pt x="1007232" y="2717425"/>
                </a:cubicBezTo>
                <a:cubicBezTo>
                  <a:pt x="1007138" y="2719152"/>
                  <a:pt x="1008863" y="2719246"/>
                  <a:pt x="1010587" y="2719339"/>
                </a:cubicBezTo>
                <a:cubicBezTo>
                  <a:pt x="1031655" y="2713553"/>
                  <a:pt x="1042845" y="2698571"/>
                  <a:pt x="1045787" y="2676214"/>
                </a:cubicBezTo>
                <a:cubicBezTo>
                  <a:pt x="1046443" y="2664125"/>
                  <a:pt x="1047098" y="2652036"/>
                  <a:pt x="1061176" y="2647603"/>
                </a:cubicBezTo>
                <a:cubicBezTo>
                  <a:pt x="1062994" y="2645970"/>
                  <a:pt x="1068354" y="2642797"/>
                  <a:pt x="1068073" y="2647977"/>
                </a:cubicBezTo>
                <a:cubicBezTo>
                  <a:pt x="1069049" y="2661886"/>
                  <a:pt x="1081026" y="2664268"/>
                  <a:pt x="1091092" y="2670011"/>
                </a:cubicBezTo>
                <a:cubicBezTo>
                  <a:pt x="1102883" y="2675846"/>
                  <a:pt x="1109312" y="2684855"/>
                  <a:pt x="1106839" y="2698577"/>
                </a:cubicBezTo>
                <a:cubicBezTo>
                  <a:pt x="1104271" y="2714027"/>
                  <a:pt x="1110514" y="2726489"/>
                  <a:pt x="1123935" y="2734145"/>
                </a:cubicBezTo>
                <a:cubicBezTo>
                  <a:pt x="1135538" y="2743435"/>
                  <a:pt x="1147890" y="2738908"/>
                  <a:pt x="1160429" y="2730929"/>
                </a:cubicBezTo>
                <a:cubicBezTo>
                  <a:pt x="1171339" y="2721128"/>
                  <a:pt x="1174413" y="2728223"/>
                  <a:pt x="1173852" y="2738585"/>
                </a:cubicBezTo>
                <a:cubicBezTo>
                  <a:pt x="1173009" y="2754127"/>
                  <a:pt x="1181350" y="2759776"/>
                  <a:pt x="1195333" y="2757070"/>
                </a:cubicBezTo>
                <a:cubicBezTo>
                  <a:pt x="1198782" y="2757257"/>
                  <a:pt x="1202231" y="2757444"/>
                  <a:pt x="1205774" y="2755904"/>
                </a:cubicBezTo>
                <a:cubicBezTo>
                  <a:pt x="1221481" y="2753292"/>
                  <a:pt x="1233459" y="2755673"/>
                  <a:pt x="1239420" y="2773317"/>
                </a:cubicBezTo>
                <a:cubicBezTo>
                  <a:pt x="1247200" y="2789328"/>
                  <a:pt x="1262252" y="2798805"/>
                  <a:pt x="1277679" y="2801373"/>
                </a:cubicBezTo>
                <a:cubicBezTo>
                  <a:pt x="1289563" y="2805481"/>
                  <a:pt x="1303359" y="2806229"/>
                  <a:pt x="1300940" y="2787045"/>
                </a:cubicBezTo>
                <a:cubicBezTo>
                  <a:pt x="1301221" y="2781865"/>
                  <a:pt x="1303320" y="2775051"/>
                  <a:pt x="1305325" y="2769963"/>
                </a:cubicBezTo>
                <a:cubicBezTo>
                  <a:pt x="1305981" y="2757874"/>
                  <a:pt x="1311810" y="2746066"/>
                  <a:pt x="1305474" y="2735330"/>
                </a:cubicBezTo>
                <a:cubicBezTo>
                  <a:pt x="1296551" y="2724454"/>
                  <a:pt x="1292849" y="2712995"/>
                  <a:pt x="1291553" y="2701016"/>
                </a:cubicBezTo>
                <a:lnTo>
                  <a:pt x="1291712" y="2689492"/>
                </a:lnTo>
                <a:lnTo>
                  <a:pt x="1284690" y="2679435"/>
                </a:lnTo>
                <a:cubicBezTo>
                  <a:pt x="1280989" y="2676980"/>
                  <a:pt x="1276242" y="2675870"/>
                  <a:pt x="1270446" y="2676106"/>
                </a:cubicBezTo>
                <a:cubicBezTo>
                  <a:pt x="1254077" y="2677173"/>
                  <a:pt x="1237116" y="2673454"/>
                  <a:pt x="1223036" y="2661604"/>
                </a:cubicBezTo>
                <a:cubicBezTo>
                  <a:pt x="1180074" y="2628086"/>
                  <a:pt x="1126703" y="2604608"/>
                  <a:pt x="1085181" y="2567024"/>
                </a:cubicBezTo>
                <a:cubicBezTo>
                  <a:pt x="1071820" y="2553140"/>
                  <a:pt x="1056300" y="2545355"/>
                  <a:pt x="1037180" y="2547736"/>
                </a:cubicBezTo>
                <a:cubicBezTo>
                  <a:pt x="997628" y="2549746"/>
                  <a:pt x="988198" y="2544118"/>
                  <a:pt x="976668" y="2505715"/>
                </a:cubicBezTo>
                <a:cubicBezTo>
                  <a:pt x="972867" y="2490640"/>
                  <a:pt x="965596" y="2478914"/>
                  <a:pt x="953416" y="2474600"/>
                </a:cubicBezTo>
                <a:cubicBezTo>
                  <a:pt x="911505" y="2457470"/>
                  <a:pt x="878693" y="2427546"/>
                  <a:pt x="844442" y="2401688"/>
                </a:cubicBezTo>
                <a:cubicBezTo>
                  <a:pt x="814251" y="2377268"/>
                  <a:pt x="783340" y="2354882"/>
                  <a:pt x="744639" y="2348040"/>
                </a:cubicBezTo>
                <a:cubicBezTo>
                  <a:pt x="729709" y="2345040"/>
                  <a:pt x="723029" y="2338098"/>
                  <a:pt x="720538" y="2325777"/>
                </a:cubicBezTo>
                <a:cubicBezTo>
                  <a:pt x="716738" y="2310703"/>
                  <a:pt x="711627" y="2292878"/>
                  <a:pt x="693947" y="2291192"/>
                </a:cubicBezTo>
                <a:cubicBezTo>
                  <a:pt x="656556" y="2287102"/>
                  <a:pt x="633175" y="2262807"/>
                  <a:pt x="617455" y="2229783"/>
                </a:cubicBezTo>
                <a:cubicBezTo>
                  <a:pt x="593153" y="2182281"/>
                  <a:pt x="552812" y="2154267"/>
                  <a:pt x="499051" y="2151243"/>
                </a:cubicBezTo>
                <a:cubicBezTo>
                  <a:pt x="479340" y="2148839"/>
                  <a:pt x="474690" y="2142616"/>
                  <a:pt x="481169" y="2124319"/>
                </a:cubicBezTo>
                <a:cubicBezTo>
                  <a:pt x="483330" y="2118220"/>
                  <a:pt x="485489" y="2112121"/>
                  <a:pt x="484899" y="2107336"/>
                </a:cubicBezTo>
                <a:cubicBezTo>
                  <a:pt x="473628" y="2055297"/>
                  <a:pt x="461637" y="2005290"/>
                  <a:pt x="410425" y="1975715"/>
                </a:cubicBezTo>
                <a:cubicBezTo>
                  <a:pt x="398965" y="1969368"/>
                  <a:pt x="403154" y="1963988"/>
                  <a:pt x="410095" y="1957294"/>
                </a:cubicBezTo>
                <a:cubicBezTo>
                  <a:pt x="413565" y="1953946"/>
                  <a:pt x="419065" y="1951319"/>
                  <a:pt x="424565" y="1948691"/>
                </a:cubicBezTo>
                <a:cubicBezTo>
                  <a:pt x="435565" y="1943434"/>
                  <a:pt x="445845" y="1940211"/>
                  <a:pt x="442045" y="1925137"/>
                </a:cubicBezTo>
                <a:cubicBezTo>
                  <a:pt x="440275" y="1910782"/>
                  <a:pt x="427244" y="1915319"/>
                  <a:pt x="416374" y="1913758"/>
                </a:cubicBezTo>
                <a:cubicBezTo>
                  <a:pt x="393913" y="1912667"/>
                  <a:pt x="369423" y="1910859"/>
                  <a:pt x="357502" y="1892909"/>
                </a:cubicBezTo>
                <a:cubicBezTo>
                  <a:pt x="342241" y="1871489"/>
                  <a:pt x="329931" y="1873993"/>
                  <a:pt x="309961" y="1885224"/>
                </a:cubicBezTo>
                <a:cubicBezTo>
                  <a:pt x="304461" y="1887853"/>
                  <a:pt x="298962" y="1890481"/>
                  <a:pt x="292151" y="1890358"/>
                </a:cubicBezTo>
                <a:cubicBezTo>
                  <a:pt x="283901" y="1894300"/>
                  <a:pt x="277090" y="1894176"/>
                  <a:pt x="271850" y="1883168"/>
                </a:cubicBezTo>
                <a:cubicBezTo>
                  <a:pt x="267920" y="1874912"/>
                  <a:pt x="270800" y="1866780"/>
                  <a:pt x="279050" y="1862838"/>
                </a:cubicBezTo>
                <a:cubicBezTo>
                  <a:pt x="288020" y="1856863"/>
                  <a:pt x="292930" y="1849450"/>
                  <a:pt x="303210" y="1846226"/>
                </a:cubicBezTo>
                <a:cubicBezTo>
                  <a:pt x="307990" y="1845631"/>
                  <a:pt x="312771" y="1845036"/>
                  <a:pt x="312900" y="1838218"/>
                </a:cubicBezTo>
                <a:cubicBezTo>
                  <a:pt x="312310" y="1833433"/>
                  <a:pt x="305500" y="1833309"/>
                  <a:pt x="301440" y="1831872"/>
                </a:cubicBezTo>
                <a:cubicBezTo>
                  <a:pt x="295350" y="1829715"/>
                  <a:pt x="291290" y="1828277"/>
                  <a:pt x="285789" y="1830905"/>
                </a:cubicBezTo>
                <a:cubicBezTo>
                  <a:pt x="280290" y="1833533"/>
                  <a:pt x="276230" y="1832095"/>
                  <a:pt x="273609" y="1826591"/>
                </a:cubicBezTo>
                <a:cubicBezTo>
                  <a:pt x="259199" y="1796319"/>
                  <a:pt x="236408" y="1776809"/>
                  <a:pt x="205237" y="1768058"/>
                </a:cubicBezTo>
                <a:cubicBezTo>
                  <a:pt x="190306" y="1765058"/>
                  <a:pt x="176096" y="1760026"/>
                  <a:pt x="162605" y="1752960"/>
                </a:cubicBezTo>
                <a:cubicBezTo>
                  <a:pt x="154486" y="1750085"/>
                  <a:pt x="142304" y="1745771"/>
                  <a:pt x="141845" y="1734168"/>
                </a:cubicBezTo>
                <a:cubicBezTo>
                  <a:pt x="142695" y="1725317"/>
                  <a:pt x="155005" y="1722813"/>
                  <a:pt x="163255" y="1718871"/>
                </a:cubicBezTo>
                <a:cubicBezTo>
                  <a:pt x="168755" y="1716243"/>
                  <a:pt x="173535" y="1715648"/>
                  <a:pt x="179035" y="1713019"/>
                </a:cubicBezTo>
                <a:cubicBezTo>
                  <a:pt x="184535" y="1710390"/>
                  <a:pt x="196126" y="1709919"/>
                  <a:pt x="194945" y="1700350"/>
                </a:cubicBezTo>
                <a:cubicBezTo>
                  <a:pt x="195795" y="1691498"/>
                  <a:pt x="185644" y="1687905"/>
                  <a:pt x="176805" y="1687062"/>
                </a:cubicBezTo>
                <a:cubicBezTo>
                  <a:pt x="158534" y="1680591"/>
                  <a:pt x="145763" y="1671493"/>
                  <a:pt x="130373" y="1656890"/>
                </a:cubicBezTo>
                <a:cubicBezTo>
                  <a:pt x="96972" y="1622182"/>
                  <a:pt x="71041" y="1624438"/>
                  <a:pt x="40401" y="1659347"/>
                </a:cubicBezTo>
                <a:cubicBezTo>
                  <a:pt x="28551" y="1673454"/>
                  <a:pt x="15521" y="1677991"/>
                  <a:pt x="0" y="1670206"/>
                </a:cubicBezTo>
                <a:cubicBezTo>
                  <a:pt x="13680" y="1631579"/>
                  <a:pt x="26639" y="1594985"/>
                  <a:pt x="40319" y="1556359"/>
                </a:cubicBezTo>
                <a:cubicBezTo>
                  <a:pt x="69460" y="1564391"/>
                  <a:pt x="79150" y="1556382"/>
                  <a:pt x="77510" y="1535210"/>
                </a:cubicBezTo>
                <a:cubicBezTo>
                  <a:pt x="77639" y="1528392"/>
                  <a:pt x="70959" y="1521450"/>
                  <a:pt x="77179" y="1516789"/>
                </a:cubicBezTo>
                <a:cubicBezTo>
                  <a:pt x="85429" y="1512846"/>
                  <a:pt x="92829" y="1517755"/>
                  <a:pt x="98199" y="1521945"/>
                </a:cubicBezTo>
                <a:cubicBezTo>
                  <a:pt x="104289" y="1524102"/>
                  <a:pt x="107629" y="1527573"/>
                  <a:pt x="110970" y="1531044"/>
                </a:cubicBezTo>
                <a:cubicBezTo>
                  <a:pt x="121710" y="1539424"/>
                  <a:pt x="128521" y="1539548"/>
                  <a:pt x="135591" y="1526036"/>
                </a:cubicBezTo>
                <a:cubicBezTo>
                  <a:pt x="140500" y="1518622"/>
                  <a:pt x="150910" y="1508581"/>
                  <a:pt x="158901" y="1518275"/>
                </a:cubicBezTo>
                <a:cubicBezTo>
                  <a:pt x="170951" y="1529406"/>
                  <a:pt x="185161" y="1534438"/>
                  <a:pt x="198653" y="1541504"/>
                </a:cubicBezTo>
                <a:cubicBezTo>
                  <a:pt x="210113" y="1547851"/>
                  <a:pt x="222883" y="1556950"/>
                  <a:pt x="238534" y="1557916"/>
                </a:cubicBezTo>
                <a:cubicBezTo>
                  <a:pt x="252153" y="1558163"/>
                  <a:pt x="267804" y="1559129"/>
                  <a:pt x="264854" y="1535205"/>
                </a:cubicBezTo>
                <a:cubicBezTo>
                  <a:pt x="262953" y="1527669"/>
                  <a:pt x="268453" y="1525041"/>
                  <a:pt x="277294" y="1525883"/>
                </a:cubicBezTo>
                <a:cubicBezTo>
                  <a:pt x="307745" y="1536667"/>
                  <a:pt x="315014" y="1548394"/>
                  <a:pt x="306245" y="1579608"/>
                </a:cubicBezTo>
                <a:cubicBezTo>
                  <a:pt x="302646" y="1589773"/>
                  <a:pt x="301795" y="1598624"/>
                  <a:pt x="308476" y="1605566"/>
                </a:cubicBezTo>
                <a:cubicBezTo>
                  <a:pt x="320526" y="1616697"/>
                  <a:pt x="333296" y="1625795"/>
                  <a:pt x="350977" y="1627481"/>
                </a:cubicBezTo>
                <a:cubicBezTo>
                  <a:pt x="355037" y="1628918"/>
                  <a:pt x="359947" y="1621505"/>
                  <a:pt x="359357" y="1616720"/>
                </a:cubicBezTo>
                <a:cubicBezTo>
                  <a:pt x="361517" y="1610621"/>
                  <a:pt x="364397" y="1602489"/>
                  <a:pt x="369897" y="1599861"/>
                </a:cubicBezTo>
                <a:cubicBezTo>
                  <a:pt x="378147" y="1595919"/>
                  <a:pt x="391307" y="1584564"/>
                  <a:pt x="393077" y="1598919"/>
                </a:cubicBezTo>
                <a:cubicBezTo>
                  <a:pt x="401398" y="1627034"/>
                  <a:pt x="421698" y="1634222"/>
                  <a:pt x="444029" y="1642131"/>
                </a:cubicBezTo>
                <a:cubicBezTo>
                  <a:pt x="455489" y="1648477"/>
                  <a:pt x="466950" y="1654824"/>
                  <a:pt x="473501" y="1668584"/>
                </a:cubicBezTo>
                <a:cubicBezTo>
                  <a:pt x="499112" y="1718838"/>
                  <a:pt x="530283" y="1727588"/>
                  <a:pt x="574543" y="1692928"/>
                </a:cubicBezTo>
                <a:cubicBezTo>
                  <a:pt x="586983" y="1683605"/>
                  <a:pt x="598573" y="1683134"/>
                  <a:pt x="604404" y="1698927"/>
                </a:cubicBezTo>
                <a:cubicBezTo>
                  <a:pt x="620125" y="1731949"/>
                  <a:pt x="647695" y="1750866"/>
                  <a:pt x="679457" y="1764402"/>
                </a:cubicBezTo>
                <a:cubicBezTo>
                  <a:pt x="694977" y="1772186"/>
                  <a:pt x="711937" y="1775905"/>
                  <a:pt x="729488" y="1784408"/>
                </a:cubicBezTo>
                <a:cubicBezTo>
                  <a:pt x="758499" y="1799258"/>
                  <a:pt x="784890" y="1808604"/>
                  <a:pt x="810030" y="1776324"/>
                </a:cubicBezTo>
                <a:cubicBezTo>
                  <a:pt x="804990" y="1790555"/>
                  <a:pt x="799360" y="1800001"/>
                  <a:pt x="801130" y="1814355"/>
                </a:cubicBezTo>
                <a:cubicBezTo>
                  <a:pt x="801460" y="1832776"/>
                  <a:pt x="813510" y="1843908"/>
                  <a:pt x="827722" y="1848941"/>
                </a:cubicBezTo>
                <a:cubicBezTo>
                  <a:pt x="844682" y="1852658"/>
                  <a:pt x="839571" y="1834833"/>
                  <a:pt x="844482" y="1827419"/>
                </a:cubicBezTo>
                <a:cubicBezTo>
                  <a:pt x="850831" y="1815940"/>
                  <a:pt x="861831" y="1810684"/>
                  <a:pt x="871852" y="1821097"/>
                </a:cubicBezTo>
                <a:cubicBezTo>
                  <a:pt x="885212" y="1834981"/>
                  <a:pt x="899422" y="1840013"/>
                  <a:pt x="918413" y="1844451"/>
                </a:cubicBezTo>
                <a:cubicBezTo>
                  <a:pt x="942904" y="1846259"/>
                  <a:pt x="965234" y="1854168"/>
                  <a:pt x="979775" y="1877621"/>
                </a:cubicBezTo>
                <a:cubicBezTo>
                  <a:pt x="988355" y="1892100"/>
                  <a:pt x="1001256" y="1894381"/>
                  <a:pt x="1015006" y="1887811"/>
                </a:cubicBezTo>
                <a:cubicBezTo>
                  <a:pt x="1023256" y="1883868"/>
                  <a:pt x="1031506" y="1879925"/>
                  <a:pt x="1037006" y="1877297"/>
                </a:cubicBezTo>
                <a:cubicBezTo>
                  <a:pt x="1050036" y="1872760"/>
                  <a:pt x="1061166" y="1860686"/>
                  <a:pt x="1071907" y="1869066"/>
                </a:cubicBezTo>
                <a:cubicBezTo>
                  <a:pt x="1082647" y="1877445"/>
                  <a:pt x="1075577" y="1890957"/>
                  <a:pt x="1071977" y="1901122"/>
                </a:cubicBezTo>
                <a:cubicBezTo>
                  <a:pt x="1068378" y="1911287"/>
                  <a:pt x="1077937" y="1910097"/>
                  <a:pt x="1083308" y="1914287"/>
                </a:cubicBezTo>
                <a:cubicBezTo>
                  <a:pt x="1089399" y="1916444"/>
                  <a:pt x="1095489" y="1918601"/>
                  <a:pt x="1096338" y="1909750"/>
                </a:cubicBezTo>
                <a:cubicBezTo>
                  <a:pt x="1100197" y="1885949"/>
                  <a:pt x="1114538" y="1884164"/>
                  <a:pt x="1133529" y="1888600"/>
                </a:cubicBezTo>
                <a:cubicBezTo>
                  <a:pt x="1152519" y="1893038"/>
                  <a:pt x="1157429" y="1885625"/>
                  <a:pt x="1150289" y="1867081"/>
                </a:cubicBezTo>
                <a:cubicBezTo>
                  <a:pt x="1149698" y="1862295"/>
                  <a:pt x="1144328" y="1858105"/>
                  <a:pt x="1138958" y="1853915"/>
                </a:cubicBezTo>
                <a:cubicBezTo>
                  <a:pt x="1094816" y="1810827"/>
                  <a:pt x="1042295" y="1778500"/>
                  <a:pt x="985583" y="1751551"/>
                </a:cubicBezTo>
                <a:cubicBezTo>
                  <a:pt x="941051" y="1728917"/>
                  <a:pt x="902020" y="1703654"/>
                  <a:pt x="874249" y="1659500"/>
                </a:cubicBezTo>
                <a:cubicBezTo>
                  <a:pt x="858397" y="1633294"/>
                  <a:pt x="850797" y="1603146"/>
                  <a:pt x="845946" y="1571686"/>
                </a:cubicBezTo>
                <a:cubicBezTo>
                  <a:pt x="823096" y="1591049"/>
                  <a:pt x="812226" y="1589487"/>
                  <a:pt x="799125" y="1561968"/>
                </a:cubicBezTo>
                <a:cubicBezTo>
                  <a:pt x="795195" y="1553712"/>
                  <a:pt x="794734" y="1542109"/>
                  <a:pt x="800364" y="1532663"/>
                </a:cubicBezTo>
                <a:cubicBezTo>
                  <a:pt x="808874" y="1515085"/>
                  <a:pt x="796824" y="1503953"/>
                  <a:pt x="783333" y="1496888"/>
                </a:cubicBezTo>
                <a:cubicBezTo>
                  <a:pt x="770563" y="1487790"/>
                  <a:pt x="760873" y="1495798"/>
                  <a:pt x="751182" y="1503806"/>
                </a:cubicBezTo>
                <a:cubicBezTo>
                  <a:pt x="743523" y="1512533"/>
                  <a:pt x="739203" y="1524731"/>
                  <a:pt x="722703" y="1532615"/>
                </a:cubicBezTo>
                <a:cubicBezTo>
                  <a:pt x="737433" y="1510376"/>
                  <a:pt x="727413" y="1499963"/>
                  <a:pt x="712611" y="1490146"/>
                </a:cubicBezTo>
                <a:cubicBezTo>
                  <a:pt x="699121" y="1483081"/>
                  <a:pt x="686481" y="1467164"/>
                  <a:pt x="692831" y="1455685"/>
                </a:cubicBezTo>
                <a:cubicBezTo>
                  <a:pt x="704810" y="1434760"/>
                  <a:pt x="714761" y="1413116"/>
                  <a:pt x="735450" y="1399851"/>
                </a:cubicBezTo>
                <a:cubicBezTo>
                  <a:pt x="747171" y="1392562"/>
                  <a:pt x="756010" y="1393404"/>
                  <a:pt x="769502" y="1400470"/>
                </a:cubicBezTo>
                <a:cubicBezTo>
                  <a:pt x="778212" y="1408131"/>
                  <a:pt x="780832" y="1413635"/>
                  <a:pt x="774482" y="1425114"/>
                </a:cubicBezTo>
                <a:cubicBezTo>
                  <a:pt x="771602" y="1433246"/>
                  <a:pt x="776252" y="1439469"/>
                  <a:pt x="782342" y="1441626"/>
                </a:cubicBezTo>
                <a:cubicBezTo>
                  <a:pt x="807423" y="1448220"/>
                  <a:pt x="817313" y="1465450"/>
                  <a:pt x="826484" y="1484714"/>
                </a:cubicBezTo>
                <a:cubicBezTo>
                  <a:pt x="836374" y="1501944"/>
                  <a:pt x="851175" y="1511762"/>
                  <a:pt x="870426" y="1502564"/>
                </a:cubicBezTo>
                <a:cubicBezTo>
                  <a:pt x="884176" y="1495993"/>
                  <a:pt x="886795" y="1501497"/>
                  <a:pt x="880446" y="1512976"/>
                </a:cubicBezTo>
                <a:cubicBezTo>
                  <a:pt x="877566" y="1521108"/>
                  <a:pt x="880906" y="1524578"/>
                  <a:pt x="887586" y="1531520"/>
                </a:cubicBezTo>
                <a:cubicBezTo>
                  <a:pt x="917777" y="1555940"/>
                  <a:pt x="954319" y="1568881"/>
                  <a:pt x="993149" y="1568905"/>
                </a:cubicBezTo>
                <a:cubicBezTo>
                  <a:pt x="1014300" y="1567243"/>
                  <a:pt x="1032570" y="1573714"/>
                  <a:pt x="1049400" y="1584250"/>
                </a:cubicBezTo>
                <a:cubicBezTo>
                  <a:pt x="1064201" y="1594067"/>
                  <a:pt x="1074812" y="1609265"/>
                  <a:pt x="1083393" y="1623743"/>
                </a:cubicBezTo>
                <a:cubicBezTo>
                  <a:pt x="1087322" y="1632000"/>
                  <a:pt x="1088503" y="1641569"/>
                  <a:pt x="1100812" y="1639065"/>
                </a:cubicBezTo>
                <a:cubicBezTo>
                  <a:pt x="1113123" y="1636561"/>
                  <a:pt x="1116003" y="1628429"/>
                  <a:pt x="1117572" y="1617545"/>
                </a:cubicBezTo>
                <a:cubicBezTo>
                  <a:pt x="1118423" y="1608694"/>
                  <a:pt x="1116522" y="1601157"/>
                  <a:pt x="1121433" y="1593744"/>
                </a:cubicBezTo>
                <a:cubicBezTo>
                  <a:pt x="1129352" y="1571381"/>
                  <a:pt x="1122802" y="1557621"/>
                  <a:pt x="1103941" y="1546366"/>
                </a:cubicBezTo>
                <a:cubicBezTo>
                  <a:pt x="1070280" y="1525293"/>
                  <a:pt x="1041399" y="1503625"/>
                  <a:pt x="1011208" y="1479205"/>
                </a:cubicBezTo>
                <a:cubicBezTo>
                  <a:pt x="994507" y="1461851"/>
                  <a:pt x="996077" y="1450967"/>
                  <a:pt x="1016047" y="1439736"/>
                </a:cubicBezTo>
                <a:cubicBezTo>
                  <a:pt x="1018077" y="1440455"/>
                  <a:pt x="1018797" y="1438422"/>
                  <a:pt x="1019518" y="1436389"/>
                </a:cubicBezTo>
                <a:cubicBezTo>
                  <a:pt x="1030777" y="1417497"/>
                  <a:pt x="1049307" y="1410330"/>
                  <a:pt x="1067117" y="1405198"/>
                </a:cubicBezTo>
                <a:cubicBezTo>
                  <a:pt x="1080148" y="1400661"/>
                  <a:pt x="1082768" y="1406165"/>
                  <a:pt x="1081918" y="1415016"/>
                </a:cubicBezTo>
                <a:cubicBezTo>
                  <a:pt x="1079498" y="1434751"/>
                  <a:pt x="1066468" y="1439288"/>
                  <a:pt x="1049508" y="1435569"/>
                </a:cubicBezTo>
                <a:cubicBezTo>
                  <a:pt x="1049968" y="1447172"/>
                  <a:pt x="1053178" y="1457461"/>
                  <a:pt x="1063328" y="1461056"/>
                </a:cubicBezTo>
                <a:cubicBezTo>
                  <a:pt x="1069418" y="1463213"/>
                  <a:pt x="1074329" y="1455800"/>
                  <a:pt x="1078518" y="1450420"/>
                </a:cubicBezTo>
                <a:cubicBezTo>
                  <a:pt x="1097439" y="1422800"/>
                  <a:pt x="1107718" y="1419577"/>
                  <a:pt x="1137450" y="1432394"/>
                </a:cubicBezTo>
                <a:cubicBezTo>
                  <a:pt x="1164430" y="1446525"/>
                  <a:pt x="1194881" y="1457309"/>
                  <a:pt x="1224742" y="1463309"/>
                </a:cubicBezTo>
                <a:cubicBezTo>
                  <a:pt x="1265472" y="1470869"/>
                  <a:pt x="1270713" y="1481876"/>
                  <a:pt x="1250943" y="1518347"/>
                </a:cubicBezTo>
                <a:cubicBezTo>
                  <a:pt x="1250223" y="1520380"/>
                  <a:pt x="1249504" y="1522413"/>
                  <a:pt x="1248784" y="1524446"/>
                </a:cubicBezTo>
                <a:cubicBezTo>
                  <a:pt x="1244594" y="1529826"/>
                  <a:pt x="1235624" y="1535801"/>
                  <a:pt x="1244334" y="1543462"/>
                </a:cubicBezTo>
                <a:cubicBezTo>
                  <a:pt x="1253764" y="1549090"/>
                  <a:pt x="1262475" y="1556750"/>
                  <a:pt x="1272885" y="1546709"/>
                </a:cubicBezTo>
                <a:cubicBezTo>
                  <a:pt x="1279824" y="1540015"/>
                  <a:pt x="1286045" y="1535354"/>
                  <a:pt x="1290955" y="1527940"/>
                </a:cubicBezTo>
                <a:cubicBezTo>
                  <a:pt x="1303395" y="1518618"/>
                  <a:pt x="1312235" y="1519461"/>
                  <a:pt x="1321536" y="1531906"/>
                </a:cubicBezTo>
                <a:cubicBezTo>
                  <a:pt x="1331556" y="1542319"/>
                  <a:pt x="1325926" y="1551765"/>
                  <a:pt x="1314926" y="1557021"/>
                </a:cubicBezTo>
                <a:cubicBezTo>
                  <a:pt x="1311456" y="1560368"/>
                  <a:pt x="1308706" y="1561682"/>
                  <a:pt x="1305235" y="1565029"/>
                </a:cubicBezTo>
                <a:cubicBezTo>
                  <a:pt x="1299736" y="1567657"/>
                  <a:pt x="1297575" y="1573757"/>
                  <a:pt x="1300196" y="1579260"/>
                </a:cubicBezTo>
                <a:cubicBezTo>
                  <a:pt x="1304846" y="1585483"/>
                  <a:pt x="1309036" y="1580103"/>
                  <a:pt x="1313816" y="1579508"/>
                </a:cubicBezTo>
                <a:cubicBezTo>
                  <a:pt x="1324097" y="1576285"/>
                  <a:pt x="1333066" y="1570310"/>
                  <a:pt x="1340726" y="1561583"/>
                </a:cubicBezTo>
                <a:cubicBezTo>
                  <a:pt x="1364296" y="1540186"/>
                  <a:pt x="1377917" y="1540434"/>
                  <a:pt x="1399267" y="1564011"/>
                </a:cubicBezTo>
                <a:cubicBezTo>
                  <a:pt x="1409288" y="1574423"/>
                  <a:pt x="1418588" y="1586869"/>
                  <a:pt x="1428609" y="1597282"/>
                </a:cubicBezTo>
                <a:cubicBezTo>
                  <a:pt x="1435289" y="1604224"/>
                  <a:pt x="1444720" y="1609851"/>
                  <a:pt x="1456440" y="1602562"/>
                </a:cubicBezTo>
                <a:cubicBezTo>
                  <a:pt x="1470910" y="1593958"/>
                  <a:pt x="1482040" y="1581884"/>
                  <a:pt x="1501620" y="1591106"/>
                </a:cubicBezTo>
                <a:cubicBezTo>
                  <a:pt x="1513080" y="1597453"/>
                  <a:pt x="1522641" y="1596263"/>
                  <a:pt x="1529912" y="1607990"/>
                </a:cubicBezTo>
                <a:cubicBezTo>
                  <a:pt x="1565543" y="1668656"/>
                  <a:pt x="1618785" y="1698950"/>
                  <a:pt x="1686036" y="1709040"/>
                </a:cubicBezTo>
                <a:cubicBezTo>
                  <a:pt x="1696906" y="1710602"/>
                  <a:pt x="1704307" y="1715510"/>
                  <a:pt x="1710267" y="1724485"/>
                </a:cubicBezTo>
                <a:cubicBezTo>
                  <a:pt x="1722058" y="1749252"/>
                  <a:pt x="1743669" y="1759193"/>
                  <a:pt x="1769469" y="1763755"/>
                </a:cubicBezTo>
                <a:cubicBezTo>
                  <a:pt x="1806860" y="1767844"/>
                  <a:pt x="1840911" y="1768463"/>
                  <a:pt x="1877122" y="1762984"/>
                </a:cubicBezTo>
                <a:cubicBezTo>
                  <a:pt x="1894212" y="1759885"/>
                  <a:pt x="1911302" y="1756784"/>
                  <a:pt x="1926823" y="1764569"/>
                </a:cubicBezTo>
                <a:cubicBezTo>
                  <a:pt x="1975284" y="1795459"/>
                  <a:pt x="2032126" y="1815589"/>
                  <a:pt x="2071487" y="1859272"/>
                </a:cubicBezTo>
                <a:cubicBezTo>
                  <a:pt x="2079478" y="1868966"/>
                  <a:pt x="2088318" y="1869809"/>
                  <a:pt x="2101348" y="1865272"/>
                </a:cubicBezTo>
                <a:cubicBezTo>
                  <a:pt x="2106848" y="1862644"/>
                  <a:pt x="2112349" y="1860015"/>
                  <a:pt x="2117129" y="1859420"/>
                </a:cubicBezTo>
                <a:cubicBezTo>
                  <a:pt x="2127998" y="1860982"/>
                  <a:pt x="2127408" y="1856197"/>
                  <a:pt x="2127538" y="1849379"/>
                </a:cubicBezTo>
                <a:cubicBezTo>
                  <a:pt x="2127798" y="1835743"/>
                  <a:pt x="2121838" y="1826768"/>
                  <a:pt x="2109657" y="1822455"/>
                </a:cubicBezTo>
                <a:cubicBezTo>
                  <a:pt x="2095447" y="1817422"/>
                  <a:pt x="2093677" y="1803068"/>
                  <a:pt x="2100027" y="1791589"/>
                </a:cubicBezTo>
                <a:cubicBezTo>
                  <a:pt x="2105656" y="1782142"/>
                  <a:pt x="2116397" y="1790522"/>
                  <a:pt x="2123798" y="1795430"/>
                </a:cubicBezTo>
                <a:cubicBezTo>
                  <a:pt x="2144688" y="1807405"/>
                  <a:pt x="2144299" y="1827859"/>
                  <a:pt x="2144629" y="1846280"/>
                </a:cubicBezTo>
                <a:cubicBezTo>
                  <a:pt x="2152891" y="1913268"/>
                  <a:pt x="2195132" y="1948820"/>
                  <a:pt x="2262053" y="1940488"/>
                </a:cubicBezTo>
                <a:cubicBezTo>
                  <a:pt x="2278424" y="1939422"/>
                  <a:pt x="2294073" y="1940388"/>
                  <a:pt x="2307564" y="1947454"/>
                </a:cubicBezTo>
                <a:cubicBezTo>
                  <a:pt x="2317715" y="1951049"/>
                  <a:pt x="2321055" y="1954520"/>
                  <a:pt x="2317455" y="1964684"/>
                </a:cubicBezTo>
                <a:cubicBezTo>
                  <a:pt x="2313005" y="1983700"/>
                  <a:pt x="2316936" y="1991956"/>
                  <a:pt x="2337365" y="1992327"/>
                </a:cubicBezTo>
                <a:cubicBezTo>
                  <a:pt x="2375477" y="1994384"/>
                  <a:pt x="2407958" y="2005888"/>
                  <a:pt x="2442468" y="2018109"/>
                </a:cubicBezTo>
                <a:cubicBezTo>
                  <a:pt x="2496560" y="2039554"/>
                  <a:pt x="2551631" y="2045329"/>
                  <a:pt x="2608662" y="2019765"/>
                </a:cubicBezTo>
                <a:cubicBezTo>
                  <a:pt x="2608662" y="2019765"/>
                  <a:pt x="2609972" y="2022518"/>
                  <a:pt x="2609253" y="2024550"/>
                </a:cubicBezTo>
                <a:cubicBezTo>
                  <a:pt x="2605062" y="2029930"/>
                  <a:pt x="2598843" y="2034593"/>
                  <a:pt x="2593932" y="2042005"/>
                </a:cubicBezTo>
                <a:cubicBezTo>
                  <a:pt x="2583391" y="2058864"/>
                  <a:pt x="2584572" y="2068434"/>
                  <a:pt x="2601403" y="2078970"/>
                </a:cubicBezTo>
                <a:cubicBezTo>
                  <a:pt x="2622294" y="2090945"/>
                  <a:pt x="2629824" y="2089036"/>
                  <a:pt x="2639774" y="2067392"/>
                </a:cubicBezTo>
                <a:cubicBezTo>
                  <a:pt x="2641934" y="2061293"/>
                  <a:pt x="2642192" y="2047657"/>
                  <a:pt x="2654373" y="2051970"/>
                </a:cubicBezTo>
                <a:cubicBezTo>
                  <a:pt x="2673364" y="2056408"/>
                  <a:pt x="2679785" y="2076985"/>
                  <a:pt x="2665905" y="2090373"/>
                </a:cubicBezTo>
                <a:cubicBezTo>
                  <a:pt x="2656215" y="2098382"/>
                  <a:pt x="2656085" y="2105200"/>
                  <a:pt x="2666825" y="2113579"/>
                </a:cubicBezTo>
                <a:cubicBezTo>
                  <a:pt x="2689616" y="2133090"/>
                  <a:pt x="2711686" y="2154635"/>
                  <a:pt x="2730287" y="2179525"/>
                </a:cubicBezTo>
                <a:cubicBezTo>
                  <a:pt x="2746268" y="2198913"/>
                  <a:pt x="2767879" y="2208854"/>
                  <a:pt x="2795249" y="2202532"/>
                </a:cubicBezTo>
                <a:cubicBezTo>
                  <a:pt x="2803500" y="2198590"/>
                  <a:pt x="2812340" y="2199433"/>
                  <a:pt x="2822489" y="2203026"/>
                </a:cubicBezTo>
                <a:cubicBezTo>
                  <a:pt x="2838011" y="2210812"/>
                  <a:pt x="2853531" y="2218596"/>
                  <a:pt x="2869051" y="2226380"/>
                </a:cubicBezTo>
                <a:cubicBezTo>
                  <a:pt x="2881231" y="2230694"/>
                  <a:pt x="2889222" y="2240388"/>
                  <a:pt x="2888242" y="2256057"/>
                </a:cubicBezTo>
                <a:cubicBezTo>
                  <a:pt x="2885233" y="2271007"/>
                  <a:pt x="2892633" y="2275914"/>
                  <a:pt x="2906253" y="2276162"/>
                </a:cubicBezTo>
                <a:cubicBezTo>
                  <a:pt x="2917124" y="2277724"/>
                  <a:pt x="2930024" y="2280005"/>
                  <a:pt x="2940893" y="2281566"/>
                </a:cubicBezTo>
                <a:cubicBezTo>
                  <a:pt x="2967414" y="2284095"/>
                  <a:pt x="2986665" y="2274897"/>
                  <a:pt x="2999364" y="2251937"/>
                </a:cubicBezTo>
                <a:cubicBezTo>
                  <a:pt x="3004274" y="2244524"/>
                  <a:pt x="3007155" y="2236393"/>
                  <a:pt x="3012064" y="2228979"/>
                </a:cubicBezTo>
                <a:cubicBezTo>
                  <a:pt x="2996555" y="2292126"/>
                  <a:pt x="3037617" y="2318108"/>
                  <a:pt x="3081428" y="2342775"/>
                </a:cubicBezTo>
                <a:cubicBezTo>
                  <a:pt x="3094198" y="2351874"/>
                  <a:pt x="3106509" y="2349370"/>
                  <a:pt x="3119539" y="2344832"/>
                </a:cubicBezTo>
                <a:cubicBezTo>
                  <a:pt x="3132570" y="2340295"/>
                  <a:pt x="3140229" y="2331568"/>
                  <a:pt x="3140489" y="2317932"/>
                </a:cubicBezTo>
                <a:cubicBezTo>
                  <a:pt x="3140029" y="2306329"/>
                  <a:pt x="3127719" y="2308834"/>
                  <a:pt x="3119599" y="2305958"/>
                </a:cubicBezTo>
                <a:cubicBezTo>
                  <a:pt x="3113507" y="2303801"/>
                  <a:pt x="3102638" y="2302239"/>
                  <a:pt x="3104208" y="2291355"/>
                </a:cubicBezTo>
                <a:cubicBezTo>
                  <a:pt x="3105057" y="2282504"/>
                  <a:pt x="3112717" y="2273777"/>
                  <a:pt x="3122278" y="2272587"/>
                </a:cubicBezTo>
                <a:cubicBezTo>
                  <a:pt x="3132558" y="2269363"/>
                  <a:pt x="3142709" y="2272958"/>
                  <a:pt x="3150829" y="2275834"/>
                </a:cubicBezTo>
                <a:cubicBezTo>
                  <a:pt x="3160979" y="2279429"/>
                  <a:pt x="3171128" y="2283024"/>
                  <a:pt x="3180099" y="2277048"/>
                </a:cubicBezTo>
                <a:cubicBezTo>
                  <a:pt x="3174989" y="2259223"/>
                  <a:pt x="3160908" y="2247372"/>
                  <a:pt x="3146697" y="2242339"/>
                </a:cubicBezTo>
                <a:cubicBezTo>
                  <a:pt x="3105506" y="2223176"/>
                  <a:pt x="3071975" y="2195285"/>
                  <a:pt x="3038444" y="2167394"/>
                </a:cubicBezTo>
                <a:cubicBezTo>
                  <a:pt x="3015653" y="2147884"/>
                  <a:pt x="2989262" y="2138537"/>
                  <a:pt x="2957112" y="2145455"/>
                </a:cubicBezTo>
                <a:cubicBezTo>
                  <a:pt x="2946832" y="2148678"/>
                  <a:pt x="2939432" y="2143770"/>
                  <a:pt x="2934191" y="2132762"/>
                </a:cubicBezTo>
                <a:cubicBezTo>
                  <a:pt x="2925741" y="2111465"/>
                  <a:pt x="2911070" y="2094830"/>
                  <a:pt x="2896399" y="2078194"/>
                </a:cubicBezTo>
                <a:cubicBezTo>
                  <a:pt x="2887689" y="2070533"/>
                  <a:pt x="2877539" y="2066940"/>
                  <a:pt x="2865228" y="2069444"/>
                </a:cubicBezTo>
                <a:cubicBezTo>
                  <a:pt x="2840608" y="2074452"/>
                  <a:pt x="2816837" y="2070610"/>
                  <a:pt x="2796666" y="2056603"/>
                </a:cubicBezTo>
                <a:cubicBezTo>
                  <a:pt x="2778526" y="2043315"/>
                  <a:pt x="2760386" y="2030026"/>
                  <a:pt x="2744275" y="2017457"/>
                </a:cubicBezTo>
                <a:cubicBezTo>
                  <a:pt x="2732225" y="2006325"/>
                  <a:pt x="2723384" y="2005482"/>
                  <a:pt x="2715594" y="2021028"/>
                </a:cubicBezTo>
                <a:cubicBezTo>
                  <a:pt x="2709965" y="2030473"/>
                  <a:pt x="2703744" y="2035135"/>
                  <a:pt x="2693594" y="2031541"/>
                </a:cubicBezTo>
                <a:cubicBezTo>
                  <a:pt x="2670543" y="2025665"/>
                  <a:pt x="2668053" y="2013343"/>
                  <a:pt x="2681343" y="1995170"/>
                </a:cubicBezTo>
                <a:cubicBezTo>
                  <a:pt x="2699542" y="1969584"/>
                  <a:pt x="2695613" y="1961328"/>
                  <a:pt x="2667192" y="1951263"/>
                </a:cubicBezTo>
                <a:cubicBezTo>
                  <a:pt x="2648921" y="1944793"/>
                  <a:pt x="2629931" y="1940356"/>
                  <a:pt x="2612970" y="1936637"/>
                </a:cubicBezTo>
                <a:cubicBezTo>
                  <a:pt x="2586580" y="1927291"/>
                  <a:pt x="2560779" y="1922729"/>
                  <a:pt x="2540018" y="1903937"/>
                </a:cubicBezTo>
                <a:cubicBezTo>
                  <a:pt x="2527248" y="1894839"/>
                  <a:pt x="2519258" y="1885145"/>
                  <a:pt x="2530517" y="1866253"/>
                </a:cubicBezTo>
                <a:cubicBezTo>
                  <a:pt x="2539618" y="1853460"/>
                  <a:pt x="2535817" y="1838386"/>
                  <a:pt x="2519577" y="1832634"/>
                </a:cubicBezTo>
                <a:cubicBezTo>
                  <a:pt x="2469545" y="1812628"/>
                  <a:pt x="2431364" y="1778514"/>
                  <a:pt x="2393902" y="1742368"/>
                </a:cubicBezTo>
                <a:cubicBezTo>
                  <a:pt x="2364431" y="1715915"/>
                  <a:pt x="2344850" y="1706692"/>
                  <a:pt x="2310280" y="1733346"/>
                </a:cubicBezTo>
                <a:cubicBezTo>
                  <a:pt x="2308250" y="1732627"/>
                  <a:pt x="2306220" y="1731908"/>
                  <a:pt x="2306220" y="1731908"/>
                </a:cubicBezTo>
                <a:cubicBezTo>
                  <a:pt x="2300259" y="1722933"/>
                  <a:pt x="2316890" y="1708231"/>
                  <a:pt x="2304709" y="1703917"/>
                </a:cubicBezTo>
                <a:cubicBezTo>
                  <a:pt x="2294559" y="1700322"/>
                  <a:pt x="2282119" y="1709645"/>
                  <a:pt x="2272429" y="1717653"/>
                </a:cubicBezTo>
                <a:cubicBezTo>
                  <a:pt x="2269679" y="1718967"/>
                  <a:pt x="2266209" y="1722314"/>
                  <a:pt x="2263458" y="1723628"/>
                </a:cubicBezTo>
                <a:cubicBezTo>
                  <a:pt x="2250299" y="1734983"/>
                  <a:pt x="2239169" y="1747057"/>
                  <a:pt x="2230069" y="1759852"/>
                </a:cubicBezTo>
                <a:cubicBezTo>
                  <a:pt x="2222409" y="1768578"/>
                  <a:pt x="2213569" y="1767735"/>
                  <a:pt x="2204859" y="1760075"/>
                </a:cubicBezTo>
                <a:cubicBezTo>
                  <a:pt x="2200208" y="1753852"/>
                  <a:pt x="2194248" y="1744877"/>
                  <a:pt x="2201188" y="1738183"/>
                </a:cubicBezTo>
                <a:cubicBezTo>
                  <a:pt x="2228818" y="1718224"/>
                  <a:pt x="2227308" y="1690234"/>
                  <a:pt x="2227827" y="1662962"/>
                </a:cubicBezTo>
                <a:cubicBezTo>
                  <a:pt x="2228807" y="1647293"/>
                  <a:pt x="2226906" y="1639756"/>
                  <a:pt x="2210406" y="1647640"/>
                </a:cubicBezTo>
                <a:cubicBezTo>
                  <a:pt x="2184347" y="1656715"/>
                  <a:pt x="2159265" y="1650121"/>
                  <a:pt x="2135495" y="1646279"/>
                </a:cubicBezTo>
                <a:cubicBezTo>
                  <a:pt x="2126655" y="1645436"/>
                  <a:pt x="2120564" y="1643279"/>
                  <a:pt x="2120694" y="1636461"/>
                </a:cubicBezTo>
                <a:cubicBezTo>
                  <a:pt x="2117154" y="1607752"/>
                  <a:pt x="2096263" y="1595777"/>
                  <a:pt x="2075371" y="1583804"/>
                </a:cubicBezTo>
                <a:cubicBezTo>
                  <a:pt x="2057232" y="1570515"/>
                  <a:pt x="2038371" y="1559260"/>
                  <a:pt x="2034700" y="1537368"/>
                </a:cubicBezTo>
                <a:cubicBezTo>
                  <a:pt x="2034240" y="1525765"/>
                  <a:pt x="2030180" y="1524327"/>
                  <a:pt x="2019309" y="1522765"/>
                </a:cubicBezTo>
                <a:cubicBezTo>
                  <a:pt x="1979169" y="1519990"/>
                  <a:pt x="1944658" y="1507768"/>
                  <a:pt x="1922127" y="1474621"/>
                </a:cubicBezTo>
                <a:cubicBezTo>
                  <a:pt x="1912827" y="1462176"/>
                  <a:pt x="1904706" y="1459300"/>
                  <a:pt x="1890366" y="1461085"/>
                </a:cubicBezTo>
                <a:cubicBezTo>
                  <a:pt x="1859655" y="1463937"/>
                  <a:pt x="1833265" y="1454591"/>
                  <a:pt x="1813353" y="1426948"/>
                </a:cubicBezTo>
                <a:cubicBezTo>
                  <a:pt x="1809424" y="1418692"/>
                  <a:pt x="1804053" y="1414502"/>
                  <a:pt x="1794493" y="1415692"/>
                </a:cubicBezTo>
                <a:cubicBezTo>
                  <a:pt x="1755662" y="1415669"/>
                  <a:pt x="1703991" y="1374489"/>
                  <a:pt x="1696519" y="1337523"/>
                </a:cubicBezTo>
                <a:cubicBezTo>
                  <a:pt x="1674519" y="1348037"/>
                  <a:pt x="1653499" y="1342880"/>
                  <a:pt x="1637388" y="1330311"/>
                </a:cubicBezTo>
                <a:cubicBezTo>
                  <a:pt x="1614597" y="1310799"/>
                  <a:pt x="1586896" y="1298702"/>
                  <a:pt x="1559196" y="1286604"/>
                </a:cubicBezTo>
                <a:cubicBezTo>
                  <a:pt x="1522064" y="1268877"/>
                  <a:pt x="1504053" y="1248772"/>
                  <a:pt x="1509023" y="1202484"/>
                </a:cubicBezTo>
                <a:cubicBezTo>
                  <a:pt x="1510462" y="1198418"/>
                  <a:pt x="1509152" y="1195666"/>
                  <a:pt x="1510593" y="1191600"/>
                </a:cubicBezTo>
                <a:cubicBezTo>
                  <a:pt x="1511573" y="1175931"/>
                  <a:pt x="1504173" y="1171022"/>
                  <a:pt x="1490422" y="1177592"/>
                </a:cubicBezTo>
                <a:cubicBezTo>
                  <a:pt x="1479422" y="1182849"/>
                  <a:pt x="1468422" y="1188105"/>
                  <a:pt x="1455391" y="1192642"/>
                </a:cubicBezTo>
                <a:cubicBezTo>
                  <a:pt x="1408050" y="1210197"/>
                  <a:pt x="1371050" y="1185653"/>
                  <a:pt x="1363838" y="1135052"/>
                </a:cubicBezTo>
                <a:cubicBezTo>
                  <a:pt x="1362198" y="1113879"/>
                  <a:pt x="1355777" y="1093302"/>
                  <a:pt x="1341827" y="1074633"/>
                </a:cubicBezTo>
                <a:cubicBezTo>
                  <a:pt x="1329906" y="1056683"/>
                  <a:pt x="1317986" y="1038734"/>
                  <a:pt x="1314316" y="1016843"/>
                </a:cubicBezTo>
                <a:cubicBezTo>
                  <a:pt x="1294935" y="1032859"/>
                  <a:pt x="1298475" y="1061569"/>
                  <a:pt x="1279096" y="1077585"/>
                </a:cubicBezTo>
                <a:cubicBezTo>
                  <a:pt x="1270185" y="1044686"/>
                  <a:pt x="1270185" y="1044686"/>
                  <a:pt x="1236724" y="1048851"/>
                </a:cubicBezTo>
                <a:cubicBezTo>
                  <a:pt x="1223104" y="1048604"/>
                  <a:pt x="1214264" y="1047761"/>
                  <a:pt x="1204244" y="1037349"/>
                </a:cubicBezTo>
                <a:cubicBezTo>
                  <a:pt x="1176802" y="1011615"/>
                  <a:pt x="1147922" y="989947"/>
                  <a:pt x="1119040" y="968279"/>
                </a:cubicBezTo>
                <a:cubicBezTo>
                  <a:pt x="1031087" y="900523"/>
                  <a:pt x="936784" y="844246"/>
                  <a:pt x="853020" y="771111"/>
                </a:cubicBezTo>
                <a:cubicBezTo>
                  <a:pt x="845620" y="766202"/>
                  <a:pt x="833440" y="761888"/>
                  <a:pt x="837040" y="751723"/>
                </a:cubicBezTo>
                <a:cubicBezTo>
                  <a:pt x="838609" y="740840"/>
                  <a:pt x="850200" y="740368"/>
                  <a:pt x="858451" y="736426"/>
                </a:cubicBezTo>
                <a:cubicBezTo>
                  <a:pt x="865980" y="734517"/>
                  <a:pt x="875540" y="733326"/>
                  <a:pt x="874360" y="723756"/>
                </a:cubicBezTo>
                <a:cubicBezTo>
                  <a:pt x="875930" y="712873"/>
                  <a:pt x="869249" y="705931"/>
                  <a:pt x="861850" y="701022"/>
                </a:cubicBezTo>
                <a:cubicBezTo>
                  <a:pt x="855759" y="698865"/>
                  <a:pt x="849669" y="696709"/>
                  <a:pt x="843579" y="694552"/>
                </a:cubicBezTo>
                <a:cubicBezTo>
                  <a:pt x="815878" y="682454"/>
                  <a:pt x="805397" y="660438"/>
                  <a:pt x="815477" y="631976"/>
                </a:cubicBezTo>
                <a:cubicBezTo>
                  <a:pt x="819077" y="621811"/>
                  <a:pt x="822677" y="611646"/>
                  <a:pt x="830337" y="602919"/>
                </a:cubicBezTo>
                <a:cubicBezTo>
                  <a:pt x="836687" y="591440"/>
                  <a:pt x="830726" y="582465"/>
                  <a:pt x="817106" y="582217"/>
                </a:cubicBezTo>
                <a:cubicBezTo>
                  <a:pt x="792616" y="580409"/>
                  <a:pt x="776705" y="593078"/>
                  <a:pt x="768656" y="622259"/>
                </a:cubicBezTo>
                <a:cubicBezTo>
                  <a:pt x="760205" y="600963"/>
                  <a:pt x="755095" y="583137"/>
                  <a:pt x="754765" y="564716"/>
                </a:cubicBezTo>
                <a:cubicBezTo>
                  <a:pt x="754434" y="546295"/>
                  <a:pt x="773484" y="511857"/>
                  <a:pt x="792014" y="504692"/>
                </a:cubicBezTo>
                <a:cubicBezTo>
                  <a:pt x="815324" y="496932"/>
                  <a:pt x="829995" y="513567"/>
                  <a:pt x="841326" y="526731"/>
                </a:cubicBezTo>
                <a:cubicBezTo>
                  <a:pt x="857306" y="546119"/>
                  <a:pt x="876758" y="562159"/>
                  <a:pt x="901118" y="570787"/>
                </a:cubicBezTo>
                <a:cubicBezTo>
                  <a:pt x="915328" y="575819"/>
                  <a:pt x="931569" y="581570"/>
                  <a:pt x="947809" y="587322"/>
                </a:cubicBezTo>
                <a:cubicBezTo>
                  <a:pt x="1014801" y="611046"/>
                  <a:pt x="1076163" y="644218"/>
                  <a:pt x="1111665" y="711702"/>
                </a:cubicBezTo>
                <a:cubicBezTo>
                  <a:pt x="1125486" y="737188"/>
                  <a:pt x="1139826" y="735403"/>
                  <a:pt x="1158616" y="714602"/>
                </a:cubicBezTo>
                <a:cubicBezTo>
                  <a:pt x="1162086" y="711255"/>
                  <a:pt x="1160186" y="703718"/>
                  <a:pt x="1166996" y="703841"/>
                </a:cubicBezTo>
                <a:cubicBezTo>
                  <a:pt x="1173086" y="705998"/>
                  <a:pt x="1175706" y="711501"/>
                  <a:pt x="1176296" y="716286"/>
                </a:cubicBezTo>
                <a:cubicBezTo>
                  <a:pt x="1176886" y="721071"/>
                  <a:pt x="1177477" y="725856"/>
                  <a:pt x="1178787" y="728608"/>
                </a:cubicBezTo>
                <a:cubicBezTo>
                  <a:pt x="1181277" y="740930"/>
                  <a:pt x="1186517" y="751938"/>
                  <a:pt x="1200268" y="745368"/>
                </a:cubicBezTo>
                <a:cubicBezTo>
                  <a:pt x="1216048" y="739516"/>
                  <a:pt x="1200528" y="731732"/>
                  <a:pt x="1198627" y="724195"/>
                </a:cubicBezTo>
                <a:cubicBezTo>
                  <a:pt x="1199347" y="722162"/>
                  <a:pt x="1197317" y="721443"/>
                  <a:pt x="1198037" y="719410"/>
                </a:cubicBezTo>
                <a:cubicBezTo>
                  <a:pt x="1195417" y="713906"/>
                  <a:pt x="1195547" y="707088"/>
                  <a:pt x="1201047" y="704460"/>
                </a:cubicBezTo>
                <a:cubicBezTo>
                  <a:pt x="1207266" y="699799"/>
                  <a:pt x="1211327" y="701237"/>
                  <a:pt x="1215978" y="707459"/>
                </a:cubicBezTo>
                <a:cubicBezTo>
                  <a:pt x="1236018" y="728285"/>
                  <a:pt x="1261228" y="728061"/>
                  <a:pt x="1285388" y="711449"/>
                </a:cubicBezTo>
                <a:cubicBezTo>
                  <a:pt x="1290889" y="708821"/>
                  <a:pt x="1300449" y="707631"/>
                  <a:pt x="1302608" y="701532"/>
                </a:cubicBezTo>
                <a:cubicBezTo>
                  <a:pt x="1310528" y="679169"/>
                  <a:pt x="1296118" y="648898"/>
                  <a:pt x="1274377" y="645775"/>
                </a:cubicBezTo>
                <a:cubicBezTo>
                  <a:pt x="1230896" y="639528"/>
                  <a:pt x="1194485" y="619769"/>
                  <a:pt x="1162394" y="587812"/>
                </a:cubicBezTo>
                <a:cubicBezTo>
                  <a:pt x="1149623" y="578713"/>
                  <a:pt x="1136852" y="569615"/>
                  <a:pt x="1121072" y="575467"/>
                </a:cubicBezTo>
                <a:cubicBezTo>
                  <a:pt x="1108763" y="577971"/>
                  <a:pt x="1105422" y="574501"/>
                  <a:pt x="1107712" y="561584"/>
                </a:cubicBezTo>
                <a:cubicBezTo>
                  <a:pt x="1111442" y="544601"/>
                  <a:pt x="1104891" y="530841"/>
                  <a:pt x="1090091" y="521023"/>
                </a:cubicBezTo>
                <a:cubicBezTo>
                  <a:pt x="1076010" y="509172"/>
                  <a:pt x="1059900" y="496604"/>
                  <a:pt x="1043789" y="484034"/>
                </a:cubicBezTo>
                <a:cubicBezTo>
                  <a:pt x="1028989" y="474216"/>
                  <a:pt x="1027218" y="459862"/>
                  <a:pt x="1035008" y="444317"/>
                </a:cubicBezTo>
                <a:cubicBezTo>
                  <a:pt x="1035728" y="442283"/>
                  <a:pt x="1037168" y="438218"/>
                  <a:pt x="1040638" y="434871"/>
                </a:cubicBezTo>
                <a:cubicBezTo>
                  <a:pt x="1044238" y="424705"/>
                  <a:pt x="1041027" y="414417"/>
                  <a:pt x="1030877" y="410822"/>
                </a:cubicBezTo>
                <a:cubicBezTo>
                  <a:pt x="1023477" y="405913"/>
                  <a:pt x="1019877" y="416078"/>
                  <a:pt x="1016998" y="424210"/>
                </a:cubicBezTo>
                <a:cubicBezTo>
                  <a:pt x="1012087" y="431623"/>
                  <a:pt x="1009208" y="439755"/>
                  <a:pt x="996307" y="437474"/>
                </a:cubicBezTo>
                <a:cubicBezTo>
                  <a:pt x="978037" y="431005"/>
                  <a:pt x="968996" y="404923"/>
                  <a:pt x="979536" y="388064"/>
                </a:cubicBezTo>
                <a:cubicBezTo>
                  <a:pt x="981695" y="381965"/>
                  <a:pt x="987196" y="379337"/>
                  <a:pt x="985295" y="371800"/>
                </a:cubicBezTo>
                <a:cubicBezTo>
                  <a:pt x="979205" y="369643"/>
                  <a:pt x="977046" y="375742"/>
                  <a:pt x="972265" y="376337"/>
                </a:cubicBezTo>
                <a:cubicBezTo>
                  <a:pt x="957795" y="384940"/>
                  <a:pt x="949675" y="382065"/>
                  <a:pt x="946595" y="364958"/>
                </a:cubicBezTo>
                <a:cubicBezTo>
                  <a:pt x="944364" y="339000"/>
                  <a:pt x="933884" y="316985"/>
                  <a:pt x="922683" y="297003"/>
                </a:cubicBezTo>
                <a:cubicBezTo>
                  <a:pt x="910892" y="272235"/>
                  <a:pt x="901851" y="246153"/>
                  <a:pt x="909901" y="216972"/>
                </a:cubicBezTo>
                <a:cubicBezTo>
                  <a:pt x="911471" y="206088"/>
                  <a:pt x="911730" y="192452"/>
                  <a:pt x="903020" y="184791"/>
                </a:cubicBezTo>
                <a:cubicBezTo>
                  <a:pt x="869619" y="150083"/>
                  <a:pt x="874718" y="96978"/>
                  <a:pt x="844787" y="58921"/>
                </a:cubicBezTo>
                <a:cubicBezTo>
                  <a:pt x="837516" y="47196"/>
                  <a:pt x="843146" y="37750"/>
                  <a:pt x="850806" y="29022"/>
                </a:cubicBezTo>
                <a:cubicBezTo>
                  <a:pt x="860496" y="21014"/>
                  <a:pt x="868487" y="30707"/>
                  <a:pt x="872417" y="38963"/>
                </a:cubicBezTo>
                <a:cubicBezTo>
                  <a:pt x="880997" y="53442"/>
                  <a:pt x="893898" y="55722"/>
                  <a:pt x="908958" y="51904"/>
                </a:cubicBezTo>
                <a:cubicBezTo>
                  <a:pt x="926768" y="46772"/>
                  <a:pt x="944448" y="48457"/>
                  <a:pt x="962719" y="54927"/>
                </a:cubicBezTo>
                <a:cubicBezTo>
                  <a:pt x="992449" y="67744"/>
                  <a:pt x="1000770" y="95859"/>
                  <a:pt x="982570" y="121445"/>
                </a:cubicBezTo>
                <a:cubicBezTo>
                  <a:pt x="978381" y="126825"/>
                  <a:pt x="973471" y="134238"/>
                  <a:pt x="971311" y="140337"/>
                </a:cubicBezTo>
                <a:cubicBezTo>
                  <a:pt x="970591" y="142370"/>
                  <a:pt x="967840" y="143684"/>
                  <a:pt x="967840" y="143684"/>
                </a:cubicBezTo>
                <a:cubicBezTo>
                  <a:pt x="969870" y="144403"/>
                  <a:pt x="969870" y="144403"/>
                  <a:pt x="972621" y="143089"/>
                </a:cubicBezTo>
                <a:cubicBezTo>
                  <a:pt x="980741" y="145965"/>
                  <a:pt x="986831" y="148122"/>
                  <a:pt x="994231" y="153031"/>
                </a:cubicBezTo>
                <a:cubicBezTo>
                  <a:pt x="1029202" y="176855"/>
                  <a:pt x="1043543" y="175070"/>
                  <a:pt x="1069403" y="140756"/>
                </a:cubicBezTo>
                <a:cubicBezTo>
                  <a:pt x="1079942" y="123897"/>
                  <a:pt x="1093563" y="124145"/>
                  <a:pt x="1110394" y="134682"/>
                </a:cubicBezTo>
                <a:cubicBezTo>
                  <a:pt x="1123884" y="141747"/>
                  <a:pt x="1129124" y="152754"/>
                  <a:pt x="1132205" y="169861"/>
                </a:cubicBezTo>
                <a:cubicBezTo>
                  <a:pt x="1140136" y="218430"/>
                  <a:pt x="1165287" y="257081"/>
                  <a:pt x="1208378" y="283781"/>
                </a:cubicBezTo>
                <a:cubicBezTo>
                  <a:pt x="1242629" y="309639"/>
                  <a:pt x="1242629" y="309639"/>
                  <a:pt x="1248909" y="266103"/>
                </a:cubicBezTo>
                <a:cubicBezTo>
                  <a:pt x="1252769" y="242302"/>
                  <a:pt x="1260428" y="233575"/>
                  <a:pt x="1281579" y="231914"/>
                </a:cubicBezTo>
                <a:cubicBezTo>
                  <a:pt x="1276869" y="264565"/>
                  <a:pt x="1280800" y="272820"/>
                  <a:pt x="1310531" y="285638"/>
                </a:cubicBezTo>
                <a:cubicBezTo>
                  <a:pt x="1330831" y="292827"/>
                  <a:pt x="1355322" y="294637"/>
                  <a:pt x="1362332" y="319999"/>
                </a:cubicBezTo>
                <a:cubicBezTo>
                  <a:pt x="1361613" y="322032"/>
                  <a:pt x="1363642" y="322750"/>
                  <a:pt x="1365673" y="323469"/>
                </a:cubicBezTo>
                <a:cubicBezTo>
                  <a:pt x="1392913" y="323965"/>
                  <a:pt x="1411574" y="309982"/>
                  <a:pt x="1422963" y="284271"/>
                </a:cubicBezTo>
                <a:cubicBezTo>
                  <a:pt x="1428003" y="270040"/>
                  <a:pt x="1433043" y="255809"/>
                  <a:pt x="1451443" y="255462"/>
                </a:cubicBezTo>
                <a:cubicBezTo>
                  <a:pt x="1454193" y="254148"/>
                  <a:pt x="1461723" y="252239"/>
                  <a:pt x="1459564" y="258338"/>
                </a:cubicBezTo>
                <a:cubicBezTo>
                  <a:pt x="1455833" y="275321"/>
                  <a:pt x="1469324" y="282386"/>
                  <a:pt x="1479345" y="292798"/>
                </a:cubicBezTo>
                <a:cubicBezTo>
                  <a:pt x="1491394" y="303930"/>
                  <a:pt x="1495915" y="316971"/>
                  <a:pt x="1488125" y="332516"/>
                </a:cubicBezTo>
                <a:cubicBezTo>
                  <a:pt x="1479616" y="350094"/>
                  <a:pt x="1482696" y="367201"/>
                  <a:pt x="1496057" y="381085"/>
                </a:cubicBezTo>
                <a:cubicBezTo>
                  <a:pt x="1506667" y="396282"/>
                  <a:pt x="1523037" y="395215"/>
                  <a:pt x="1540847" y="390082"/>
                </a:cubicBezTo>
                <a:cubicBezTo>
                  <a:pt x="1557348" y="382198"/>
                  <a:pt x="1558528" y="391768"/>
                  <a:pt x="1554208" y="403966"/>
                </a:cubicBezTo>
                <a:cubicBezTo>
                  <a:pt x="1547729" y="422263"/>
                  <a:pt x="1555719" y="431957"/>
                  <a:pt x="1573399" y="433643"/>
                </a:cubicBezTo>
                <a:cubicBezTo>
                  <a:pt x="1577459" y="435081"/>
                  <a:pt x="1581520" y="436519"/>
                  <a:pt x="1586300" y="435923"/>
                </a:cubicBezTo>
                <a:cubicBezTo>
                  <a:pt x="1606009" y="438327"/>
                  <a:pt x="1619501" y="445393"/>
                  <a:pt x="1620421" y="468599"/>
                </a:cubicBezTo>
                <a:cubicBezTo>
                  <a:pt x="1624091" y="490490"/>
                  <a:pt x="1638762" y="507126"/>
                  <a:pt x="1656313" y="515630"/>
                </a:cubicBezTo>
                <a:cubicBezTo>
                  <a:pt x="1669083" y="524727"/>
                  <a:pt x="1685323" y="530479"/>
                  <a:pt x="1689183" y="506678"/>
                </a:cubicBezTo>
                <a:cubicBezTo>
                  <a:pt x="1691343" y="500579"/>
                  <a:pt x="1696252" y="493166"/>
                  <a:pt x="1700443" y="487786"/>
                </a:cubicBezTo>
                <a:cubicBezTo>
                  <a:pt x="1705483" y="473555"/>
                  <a:pt x="1716613" y="461481"/>
                  <a:pt x="1712813" y="446407"/>
                </a:cubicBezTo>
                <a:cubicBezTo>
                  <a:pt x="1699122" y="414103"/>
                  <a:pt x="1711231" y="386360"/>
                  <a:pt x="1722031" y="355865"/>
                </a:cubicBezTo>
                <a:cubicBezTo>
                  <a:pt x="1733361" y="369029"/>
                  <a:pt x="1744691" y="382194"/>
                  <a:pt x="1760932" y="387945"/>
                </a:cubicBezTo>
                <a:cubicBezTo>
                  <a:pt x="1781952" y="393102"/>
                  <a:pt x="1798063" y="405671"/>
                  <a:pt x="1809984" y="423621"/>
                </a:cubicBezTo>
                <a:cubicBezTo>
                  <a:pt x="1820595" y="438818"/>
                  <a:pt x="1833955" y="452701"/>
                  <a:pt x="1847315" y="466585"/>
                </a:cubicBezTo>
                <a:cubicBezTo>
                  <a:pt x="1884647" y="509549"/>
                  <a:pt x="1927479" y="549886"/>
                  <a:pt x="1957150" y="601577"/>
                </a:cubicBezTo>
                <a:cubicBezTo>
                  <a:pt x="1964421" y="613304"/>
                  <a:pt x="1971951" y="611395"/>
                  <a:pt x="1979611" y="602667"/>
                </a:cubicBezTo>
                <a:cubicBezTo>
                  <a:pt x="1983081" y="599320"/>
                  <a:pt x="1987991" y="591907"/>
                  <a:pt x="1995391" y="596816"/>
                </a:cubicBezTo>
                <a:cubicBezTo>
                  <a:pt x="2000761" y="601006"/>
                  <a:pt x="1997882" y="609138"/>
                  <a:pt x="1996441" y="613204"/>
                </a:cubicBezTo>
                <a:cubicBezTo>
                  <a:pt x="1994872" y="624088"/>
                  <a:pt x="1994022" y="632939"/>
                  <a:pt x="2001422" y="637848"/>
                </a:cubicBezTo>
                <a:cubicBezTo>
                  <a:pt x="2010852" y="643476"/>
                  <a:pt x="2016093" y="654483"/>
                  <a:pt x="2025523" y="660110"/>
                </a:cubicBezTo>
                <a:cubicBezTo>
                  <a:pt x="2038293" y="669209"/>
                  <a:pt x="2037444" y="678060"/>
                  <a:pt x="2027034" y="688101"/>
                </a:cubicBezTo>
                <a:cubicBezTo>
                  <a:pt x="2006343" y="701366"/>
                  <a:pt x="2021144" y="711183"/>
                  <a:pt x="2030445" y="723629"/>
                </a:cubicBezTo>
                <a:cubicBezTo>
                  <a:pt x="2043085" y="739546"/>
                  <a:pt x="2048845" y="723282"/>
                  <a:pt x="2055784" y="716587"/>
                </a:cubicBezTo>
                <a:cubicBezTo>
                  <a:pt x="2059255" y="713240"/>
                  <a:pt x="2060695" y="709174"/>
                  <a:pt x="2066785" y="711331"/>
                </a:cubicBezTo>
                <a:cubicBezTo>
                  <a:pt x="2067246" y="722934"/>
                  <a:pt x="2069736" y="735256"/>
                  <a:pt x="2067446" y="748173"/>
                </a:cubicBezTo>
                <a:cubicBezTo>
                  <a:pt x="2068626" y="757742"/>
                  <a:pt x="2072556" y="765998"/>
                  <a:pt x="2080677" y="768874"/>
                </a:cubicBezTo>
                <a:cubicBezTo>
                  <a:pt x="2090827" y="772468"/>
                  <a:pt x="2094427" y="762303"/>
                  <a:pt x="2098616" y="756923"/>
                </a:cubicBezTo>
                <a:cubicBezTo>
                  <a:pt x="2129256" y="722015"/>
                  <a:pt x="2157216" y="720477"/>
                  <a:pt x="2192058" y="751119"/>
                </a:cubicBezTo>
                <a:cubicBezTo>
                  <a:pt x="2198738" y="758061"/>
                  <a:pt x="2206138" y="762970"/>
                  <a:pt x="2210069" y="771226"/>
                </a:cubicBezTo>
                <a:cubicBezTo>
                  <a:pt x="2238100" y="801745"/>
                  <a:pt x="2266391" y="818628"/>
                  <a:pt x="2307051" y="794132"/>
                </a:cubicBezTo>
                <a:cubicBezTo>
                  <a:pt x="2307051" y="794132"/>
                  <a:pt x="2309082" y="794851"/>
                  <a:pt x="2309801" y="792818"/>
                </a:cubicBezTo>
                <a:cubicBezTo>
                  <a:pt x="2321392" y="792347"/>
                  <a:pt x="2330232" y="793189"/>
                  <a:pt x="2338223" y="802883"/>
                </a:cubicBezTo>
                <a:cubicBezTo>
                  <a:pt x="2341562" y="806354"/>
                  <a:pt x="2344183" y="811857"/>
                  <a:pt x="2339992" y="817238"/>
                </a:cubicBezTo>
                <a:cubicBezTo>
                  <a:pt x="2334363" y="826684"/>
                  <a:pt x="2323492" y="825122"/>
                  <a:pt x="2314653" y="824280"/>
                </a:cubicBezTo>
                <a:cubicBezTo>
                  <a:pt x="2308562" y="822123"/>
                  <a:pt x="2299722" y="821280"/>
                  <a:pt x="2297562" y="827379"/>
                </a:cubicBezTo>
                <a:cubicBezTo>
                  <a:pt x="2292652" y="834792"/>
                  <a:pt x="2303523" y="836354"/>
                  <a:pt x="2306143" y="841858"/>
                </a:cubicBezTo>
                <a:cubicBezTo>
                  <a:pt x="2314853" y="849518"/>
                  <a:pt x="2324284" y="855146"/>
                  <a:pt x="2332994" y="862806"/>
                </a:cubicBezTo>
                <a:cubicBezTo>
                  <a:pt x="2345764" y="871905"/>
                  <a:pt x="2355785" y="882318"/>
                  <a:pt x="2359585" y="897391"/>
                </a:cubicBezTo>
                <a:cubicBezTo>
                  <a:pt x="2362795" y="907680"/>
                  <a:pt x="2368885" y="909837"/>
                  <a:pt x="2380475" y="909366"/>
                </a:cubicBezTo>
                <a:cubicBezTo>
                  <a:pt x="2412496" y="909265"/>
                  <a:pt x="2428607" y="921835"/>
                  <a:pt x="2438238" y="952701"/>
                </a:cubicBezTo>
                <a:cubicBezTo>
                  <a:pt x="2444068" y="968494"/>
                  <a:pt x="2445118" y="984882"/>
                  <a:pt x="2448198" y="1001988"/>
                </a:cubicBezTo>
                <a:cubicBezTo>
                  <a:pt x="2452588" y="1021847"/>
                  <a:pt x="2463199" y="1037045"/>
                  <a:pt x="2479310" y="1049614"/>
                </a:cubicBezTo>
                <a:cubicBezTo>
                  <a:pt x="2497451" y="1062903"/>
                  <a:pt x="2509042" y="1062431"/>
                  <a:pt x="2527112" y="1043663"/>
                </a:cubicBezTo>
                <a:cubicBezTo>
                  <a:pt x="2545901" y="1022862"/>
                  <a:pt x="2560831" y="1025860"/>
                  <a:pt x="2578122" y="1048000"/>
                </a:cubicBezTo>
                <a:cubicBezTo>
                  <a:pt x="2584802" y="1054942"/>
                  <a:pt x="2587422" y="1060446"/>
                  <a:pt x="2598293" y="1062007"/>
                </a:cubicBezTo>
                <a:cubicBezTo>
                  <a:pt x="2625534" y="1062503"/>
                  <a:pt x="2625534" y="1062503"/>
                  <a:pt x="2616174" y="1088931"/>
                </a:cubicBezTo>
                <a:cubicBezTo>
                  <a:pt x="2612704" y="1092279"/>
                  <a:pt x="2611985" y="1094312"/>
                  <a:pt x="2612574" y="1099097"/>
                </a:cubicBezTo>
                <a:cubicBezTo>
                  <a:pt x="2606814" y="1115360"/>
                  <a:pt x="2612775" y="1124336"/>
                  <a:pt x="2631175" y="1123988"/>
                </a:cubicBezTo>
                <a:cubicBezTo>
                  <a:pt x="2644795" y="1124235"/>
                  <a:pt x="2659855" y="1120417"/>
                  <a:pt x="2672756" y="1122698"/>
                </a:cubicBezTo>
                <a:cubicBezTo>
                  <a:pt x="2731297" y="1125126"/>
                  <a:pt x="2775308" y="1175032"/>
                  <a:pt x="2770209" y="1228138"/>
                </a:cubicBezTo>
                <a:cubicBezTo>
                  <a:pt x="2767790" y="1247872"/>
                  <a:pt x="2753910" y="1261260"/>
                  <a:pt x="2747431" y="1279557"/>
                </a:cubicBezTo>
                <a:cubicBezTo>
                  <a:pt x="2736041" y="1305267"/>
                  <a:pt x="2741871" y="1321060"/>
                  <a:pt x="2763351" y="1337820"/>
                </a:cubicBezTo>
                <a:cubicBezTo>
                  <a:pt x="2774092" y="1346199"/>
                  <a:pt x="2785553" y="1352546"/>
                  <a:pt x="2796293" y="1360926"/>
                </a:cubicBezTo>
                <a:cubicBezTo>
                  <a:pt x="2817774" y="1377684"/>
                  <a:pt x="2833424" y="1378651"/>
                  <a:pt x="2852214" y="1357850"/>
                </a:cubicBezTo>
                <a:cubicBezTo>
                  <a:pt x="2865374" y="1346495"/>
                  <a:pt x="2870744" y="1350684"/>
                  <a:pt x="2877295" y="1364444"/>
                </a:cubicBezTo>
                <a:cubicBezTo>
                  <a:pt x="2892426" y="1392682"/>
                  <a:pt x="2910106" y="1394368"/>
                  <a:pt x="2932366" y="1370219"/>
                </a:cubicBezTo>
                <a:cubicBezTo>
                  <a:pt x="2937276" y="1362806"/>
                  <a:pt x="2940156" y="1354674"/>
                  <a:pt x="2933475" y="1347732"/>
                </a:cubicBezTo>
                <a:cubicBezTo>
                  <a:pt x="2924765" y="1340071"/>
                  <a:pt x="2919856" y="1347484"/>
                  <a:pt x="2914945" y="1354898"/>
                </a:cubicBezTo>
                <a:cubicBezTo>
                  <a:pt x="2912785" y="1360997"/>
                  <a:pt x="2906565" y="1365658"/>
                  <a:pt x="2899165" y="1360750"/>
                </a:cubicBezTo>
                <a:cubicBezTo>
                  <a:pt x="2891045" y="1357874"/>
                  <a:pt x="2887115" y="1349618"/>
                  <a:pt x="2892025" y="1342205"/>
                </a:cubicBezTo>
                <a:cubicBezTo>
                  <a:pt x="2901974" y="1320561"/>
                  <a:pt x="2907864" y="1297479"/>
                  <a:pt x="2918533" y="1273802"/>
                </a:cubicBezTo>
                <a:cubicBezTo>
                  <a:pt x="2922464" y="1282058"/>
                  <a:pt x="2923774" y="1284810"/>
                  <a:pt x="2924364" y="1289595"/>
                </a:cubicBezTo>
                <a:cubicBezTo>
                  <a:pt x="2932225" y="1306107"/>
                  <a:pt x="2948466" y="1311857"/>
                  <a:pt x="2961236" y="1320956"/>
                </a:cubicBezTo>
                <a:cubicBezTo>
                  <a:pt x="2968636" y="1325865"/>
                  <a:pt x="2974986" y="1314386"/>
                  <a:pt x="2982516" y="1312476"/>
                </a:cubicBezTo>
                <a:cubicBezTo>
                  <a:pt x="2994826" y="1309972"/>
                  <a:pt x="3006416" y="1309501"/>
                  <a:pt x="3019186" y="1318599"/>
                </a:cubicBezTo>
                <a:cubicBezTo>
                  <a:pt x="3030647" y="1324945"/>
                  <a:pt x="3044858" y="1329978"/>
                  <a:pt x="3057628" y="1339077"/>
                </a:cubicBezTo>
                <a:cubicBezTo>
                  <a:pt x="3056578" y="1322689"/>
                  <a:pt x="3041187" y="1308086"/>
                  <a:pt x="3057687" y="1300203"/>
                </a:cubicBezTo>
                <a:cubicBezTo>
                  <a:pt x="3069407" y="1292913"/>
                  <a:pt x="3086037" y="1278210"/>
                  <a:pt x="3097829" y="1302978"/>
                </a:cubicBezTo>
                <a:cubicBezTo>
                  <a:pt x="3097829" y="1302978"/>
                  <a:pt x="3102608" y="1302383"/>
                  <a:pt x="3103328" y="1300350"/>
                </a:cubicBezTo>
                <a:cubicBezTo>
                  <a:pt x="3108957" y="1290904"/>
                  <a:pt x="3116618" y="1282177"/>
                  <a:pt x="3103127" y="1275111"/>
                </a:cubicBezTo>
                <a:cubicBezTo>
                  <a:pt x="3087607" y="1267326"/>
                  <a:pt x="3076276" y="1254162"/>
                  <a:pt x="3066976" y="1241716"/>
                </a:cubicBezTo>
                <a:cubicBezTo>
                  <a:pt x="3053616" y="1227833"/>
                  <a:pt x="3038685" y="1224834"/>
                  <a:pt x="3025525" y="1236189"/>
                </a:cubicBezTo>
                <a:cubicBezTo>
                  <a:pt x="3010335" y="1246825"/>
                  <a:pt x="3005685" y="1240602"/>
                  <a:pt x="3000444" y="1229594"/>
                </a:cubicBezTo>
                <a:cubicBezTo>
                  <a:pt x="2989964" y="1207579"/>
                  <a:pt x="2984263" y="1184968"/>
                  <a:pt x="2971032" y="1164267"/>
                </a:cubicBezTo>
                <a:cubicBezTo>
                  <a:pt x="2963763" y="1152541"/>
                  <a:pt x="2956361" y="1147632"/>
                  <a:pt x="2942022" y="1149417"/>
                </a:cubicBezTo>
                <a:cubicBezTo>
                  <a:pt x="2929712" y="1151921"/>
                  <a:pt x="2918712" y="1157177"/>
                  <a:pt x="2907971" y="1148799"/>
                </a:cubicBezTo>
                <a:cubicBezTo>
                  <a:pt x="2896511" y="1142452"/>
                  <a:pt x="2898801" y="1129535"/>
                  <a:pt x="2895590" y="1119246"/>
                </a:cubicBezTo>
                <a:cubicBezTo>
                  <a:pt x="2868680" y="1137172"/>
                  <a:pt x="2868680" y="1137172"/>
                  <a:pt x="2850799" y="1110247"/>
                </a:cubicBezTo>
                <a:cubicBezTo>
                  <a:pt x="2842809" y="1100553"/>
                  <a:pt x="2835538" y="1088826"/>
                  <a:pt x="2818449" y="1091927"/>
                </a:cubicBezTo>
                <a:cubicBezTo>
                  <a:pt x="2783677" y="1093340"/>
                  <a:pt x="2778307" y="1089151"/>
                  <a:pt x="2772147" y="1054937"/>
                </a:cubicBezTo>
                <a:cubicBezTo>
                  <a:pt x="2768346" y="1039863"/>
                  <a:pt x="2764546" y="1024789"/>
                  <a:pt x="2758715" y="1008998"/>
                </a:cubicBezTo>
                <a:cubicBezTo>
                  <a:pt x="2747184" y="970594"/>
                  <a:pt x="2737034" y="966999"/>
                  <a:pt x="2702593" y="986834"/>
                </a:cubicBezTo>
                <a:cubicBezTo>
                  <a:pt x="2694343" y="990776"/>
                  <a:pt x="2687404" y="997470"/>
                  <a:pt x="2676403" y="1002726"/>
                </a:cubicBezTo>
                <a:cubicBezTo>
                  <a:pt x="2678103" y="985024"/>
                  <a:pt x="2678363" y="971389"/>
                  <a:pt x="2680063" y="953687"/>
                </a:cubicBezTo>
                <a:cubicBezTo>
                  <a:pt x="2674562" y="956316"/>
                  <a:pt x="2673842" y="958349"/>
                  <a:pt x="2671092" y="959663"/>
                </a:cubicBezTo>
                <a:cubicBezTo>
                  <a:pt x="2639862" y="989786"/>
                  <a:pt x="2619562" y="982597"/>
                  <a:pt x="2608751" y="942160"/>
                </a:cubicBezTo>
                <a:cubicBezTo>
                  <a:pt x="2606851" y="934623"/>
                  <a:pt x="2604951" y="927086"/>
                  <a:pt x="2603771" y="917517"/>
                </a:cubicBezTo>
                <a:cubicBezTo>
                  <a:pt x="2603180" y="912732"/>
                  <a:pt x="2602590" y="907946"/>
                  <a:pt x="2608810" y="903286"/>
                </a:cubicBezTo>
                <a:cubicBezTo>
                  <a:pt x="2630091" y="894806"/>
                  <a:pt x="2621509" y="880327"/>
                  <a:pt x="2614960" y="866568"/>
                </a:cubicBezTo>
                <a:cubicBezTo>
                  <a:pt x="2593149" y="831388"/>
                  <a:pt x="2560207" y="808282"/>
                  <a:pt x="2527266" y="785176"/>
                </a:cubicBezTo>
                <a:cubicBezTo>
                  <a:pt x="2473434" y="750097"/>
                  <a:pt x="2416132" y="718363"/>
                  <a:pt x="2379060" y="661763"/>
                </a:cubicBezTo>
                <a:cubicBezTo>
                  <a:pt x="2367139" y="643813"/>
                  <a:pt x="2350309" y="633277"/>
                  <a:pt x="2329289" y="628121"/>
                </a:cubicBezTo>
                <a:cubicBezTo>
                  <a:pt x="2312328" y="624403"/>
                  <a:pt x="2300278" y="613271"/>
                  <a:pt x="2293728" y="599511"/>
                </a:cubicBezTo>
                <a:cubicBezTo>
                  <a:pt x="2279186" y="576058"/>
                  <a:pt x="2260457" y="557985"/>
                  <a:pt x="2236225" y="542540"/>
                </a:cubicBezTo>
                <a:cubicBezTo>
                  <a:pt x="2214024" y="527813"/>
                  <a:pt x="2187633" y="518467"/>
                  <a:pt x="2171063" y="494295"/>
                </a:cubicBezTo>
                <a:cubicBezTo>
                  <a:pt x="2155082" y="474908"/>
                  <a:pt x="2136941" y="461619"/>
                  <a:pt x="2107411" y="474041"/>
                </a:cubicBezTo>
                <a:cubicBezTo>
                  <a:pt x="2117621" y="438761"/>
                  <a:pt x="2096010" y="428820"/>
                  <a:pt x="2072370" y="418160"/>
                </a:cubicBezTo>
                <a:cubicBezTo>
                  <a:pt x="2054098" y="411689"/>
                  <a:pt x="2036548" y="403185"/>
                  <a:pt x="2027377" y="383922"/>
                </a:cubicBezTo>
                <a:cubicBezTo>
                  <a:pt x="2014997" y="354370"/>
                  <a:pt x="1994236" y="335578"/>
                  <a:pt x="1971445" y="316066"/>
                </a:cubicBezTo>
                <a:cubicBezTo>
                  <a:pt x="1930514" y="283267"/>
                  <a:pt x="1886112" y="253815"/>
                  <a:pt x="1852841" y="212288"/>
                </a:cubicBezTo>
                <a:cubicBezTo>
                  <a:pt x="1825529" y="179736"/>
                  <a:pt x="1794029" y="152564"/>
                  <a:pt x="1754867" y="134119"/>
                </a:cubicBezTo>
                <a:cubicBezTo>
                  <a:pt x="1742686" y="129806"/>
                  <a:pt x="1736727" y="120832"/>
                  <a:pt x="1736987" y="107196"/>
                </a:cubicBezTo>
                <a:cubicBezTo>
                  <a:pt x="1734426" y="62817"/>
                  <a:pt x="1732395" y="62098"/>
                  <a:pt x="1689043" y="49033"/>
                </a:cubicBezTo>
                <a:cubicBezTo>
                  <a:pt x="1684983" y="47595"/>
                  <a:pt x="1680924" y="46157"/>
                  <a:pt x="1674834" y="44001"/>
                </a:cubicBezTo>
                <a:cubicBezTo>
                  <a:pt x="1685243" y="33959"/>
                  <a:pt x="1695654" y="23918"/>
                  <a:pt x="1705344" y="15910"/>
                </a:cubicBezTo>
                <a:cubicBezTo>
                  <a:pt x="1713004" y="7183"/>
                  <a:pt x="1721614" y="2224"/>
                  <a:pt x="1730756" y="6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9118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35248"/>
            <a:ext cx="1185664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17851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242176"/>
            <a:ext cx="11952651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25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43112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0616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DBA6E-7B38-4B62-B835-4B886BAD4446}"/>
              </a:ext>
            </a:extLst>
          </p:cNvPr>
          <p:cNvSpPr/>
          <p:nvPr userDrawn="1"/>
        </p:nvSpPr>
        <p:spPr>
          <a:xfrm flipH="1">
            <a:off x="0" y="3044957"/>
            <a:ext cx="12192000" cy="16866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>
            <a:extLst>
              <a:ext uri="{FF2B5EF4-FFF2-40B4-BE49-F238E27FC236}">
                <a16:creationId xmlns:a16="http://schemas.microsoft.com/office/drawing/2014/main" id="{40E17F4A-BF79-43E6-BAA8-31A909BF2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07" y="1796819"/>
            <a:ext cx="3744416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7503B6-0FBE-4B65-A51F-9EAD18B8D8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07370" y="1981016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915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8721DC2-5188-4BB5-96DF-E862B5F1DF72}"/>
              </a:ext>
            </a:extLst>
          </p:cNvPr>
          <p:cNvSpPr/>
          <p:nvPr userDrawn="1"/>
        </p:nvSpPr>
        <p:spPr>
          <a:xfrm rot="10800000">
            <a:off x="11280575" y="5277873"/>
            <a:ext cx="671979" cy="1390816"/>
          </a:xfrm>
          <a:custGeom>
            <a:avLst/>
            <a:gdLst>
              <a:gd name="connsiteX0" fmla="*/ 1102413 w 1725923"/>
              <a:gd name="connsiteY0" fmla="*/ 1964795 h 3572198"/>
              <a:gd name="connsiteX1" fmla="*/ 619087 w 1725923"/>
              <a:gd name="connsiteY1" fmla="*/ 1964795 h 3572198"/>
              <a:gd name="connsiteX2" fmla="*/ 619087 w 1725923"/>
              <a:gd name="connsiteY2" fmla="*/ 143855 h 3572198"/>
              <a:gd name="connsiteX3" fmla="*/ 619087 w 1725923"/>
              <a:gd name="connsiteY3" fmla="*/ 140749 h 3572198"/>
              <a:gd name="connsiteX4" fmla="*/ 622193 w 1725923"/>
              <a:gd name="connsiteY4" fmla="*/ 140749 h 3572198"/>
              <a:gd name="connsiteX5" fmla="*/ 762942 w 1725923"/>
              <a:gd name="connsiteY5" fmla="*/ 0 h 3572198"/>
              <a:gd name="connsiteX6" fmla="*/ 753417 w 1725923"/>
              <a:gd name="connsiteY6" fmla="*/ 1825378 h 3572198"/>
              <a:gd name="connsiteX7" fmla="*/ 784462 w 1725923"/>
              <a:gd name="connsiteY7" fmla="*/ 1856423 h 3572198"/>
              <a:gd name="connsiteX8" fmla="*/ 815507 w 1725923"/>
              <a:gd name="connsiteY8" fmla="*/ 1825378 h 3572198"/>
              <a:gd name="connsiteX9" fmla="*/ 826256 w 1725923"/>
              <a:gd name="connsiteY9" fmla="*/ 0 h 3572198"/>
              <a:gd name="connsiteX10" fmla="*/ 898897 w 1725923"/>
              <a:gd name="connsiteY10" fmla="*/ 0 h 3572198"/>
              <a:gd name="connsiteX11" fmla="*/ 1102413 w 1725923"/>
              <a:gd name="connsiteY11" fmla="*/ 257962 h 3572198"/>
              <a:gd name="connsiteX12" fmla="*/ 1102413 w 1725923"/>
              <a:gd name="connsiteY12" fmla="*/ 435134 h 3572198"/>
              <a:gd name="connsiteX13" fmla="*/ 974435 w 1725923"/>
              <a:gd name="connsiteY13" fmla="*/ 554280 h 3572198"/>
              <a:gd name="connsiteX14" fmla="*/ 1102413 w 1725923"/>
              <a:gd name="connsiteY14" fmla="*/ 673428 h 3572198"/>
              <a:gd name="connsiteX15" fmla="*/ 1102413 w 1725923"/>
              <a:gd name="connsiteY15" fmla="*/ 802506 h 3572198"/>
              <a:gd name="connsiteX16" fmla="*/ 982216 w 1725923"/>
              <a:gd name="connsiteY16" fmla="*/ 921506 h 3572198"/>
              <a:gd name="connsiteX17" fmla="*/ 1102413 w 1725923"/>
              <a:gd name="connsiteY17" fmla="*/ 1040506 h 3572198"/>
              <a:gd name="connsiteX18" fmla="*/ 1102413 w 1725923"/>
              <a:gd name="connsiteY18" fmla="*/ 1148198 h 3572198"/>
              <a:gd name="connsiteX19" fmla="*/ 1016431 w 1725923"/>
              <a:gd name="connsiteY19" fmla="*/ 1262985 h 3572198"/>
              <a:gd name="connsiteX20" fmla="*/ 1102413 w 1725923"/>
              <a:gd name="connsiteY20" fmla="*/ 1377772 h 3572198"/>
              <a:gd name="connsiteX21" fmla="*/ 1102413 w 1725923"/>
              <a:gd name="connsiteY21" fmla="*/ 1511810 h 3572198"/>
              <a:gd name="connsiteX22" fmla="*/ 926889 w 1725923"/>
              <a:gd name="connsiteY22" fmla="*/ 1668154 h 3572198"/>
              <a:gd name="connsiteX23" fmla="*/ 1102413 w 1725923"/>
              <a:gd name="connsiteY23" fmla="*/ 1824498 h 3572198"/>
              <a:gd name="connsiteX24" fmla="*/ 831837 w 1725923"/>
              <a:gd name="connsiteY24" fmla="*/ 2445070 h 3572198"/>
              <a:gd name="connsiteX25" fmla="*/ 831837 w 1725923"/>
              <a:gd name="connsiteY25" fmla="*/ 2193610 h 3572198"/>
              <a:gd name="connsiteX26" fmla="*/ 579837 w 1725923"/>
              <a:gd name="connsiteY26" fmla="*/ 2193610 h 3572198"/>
              <a:gd name="connsiteX27" fmla="*/ 579837 w 1725923"/>
              <a:gd name="connsiteY27" fmla="*/ 2445070 h 3572198"/>
              <a:gd name="connsiteX28" fmla="*/ 1135469 w 1725923"/>
              <a:gd name="connsiteY28" fmla="*/ 2445070 h 3572198"/>
              <a:gd name="connsiteX29" fmla="*/ 1135469 w 1725923"/>
              <a:gd name="connsiteY29" fmla="*/ 2193610 h 3572198"/>
              <a:gd name="connsiteX30" fmla="*/ 883469 w 1725923"/>
              <a:gd name="connsiteY30" fmla="*/ 2193610 h 3572198"/>
              <a:gd name="connsiteX31" fmla="*/ 883469 w 1725923"/>
              <a:gd name="connsiteY31" fmla="*/ 2445070 h 3572198"/>
              <a:gd name="connsiteX32" fmla="*/ 831837 w 1725923"/>
              <a:gd name="connsiteY32" fmla="*/ 2738767 h 3572198"/>
              <a:gd name="connsiteX33" fmla="*/ 831837 w 1725923"/>
              <a:gd name="connsiteY33" fmla="*/ 2487307 h 3572198"/>
              <a:gd name="connsiteX34" fmla="*/ 579837 w 1725923"/>
              <a:gd name="connsiteY34" fmla="*/ 2487307 h 3572198"/>
              <a:gd name="connsiteX35" fmla="*/ 579837 w 1725923"/>
              <a:gd name="connsiteY35" fmla="*/ 2738767 h 3572198"/>
              <a:gd name="connsiteX36" fmla="*/ 1135469 w 1725923"/>
              <a:gd name="connsiteY36" fmla="*/ 2738767 h 3572198"/>
              <a:gd name="connsiteX37" fmla="*/ 1135469 w 1725923"/>
              <a:gd name="connsiteY37" fmla="*/ 2487307 h 3572198"/>
              <a:gd name="connsiteX38" fmla="*/ 883469 w 1725923"/>
              <a:gd name="connsiteY38" fmla="*/ 2487307 h 3572198"/>
              <a:gd name="connsiteX39" fmla="*/ 883469 w 1725923"/>
              <a:gd name="connsiteY39" fmla="*/ 2738767 h 3572198"/>
              <a:gd name="connsiteX40" fmla="*/ 858795 w 1725923"/>
              <a:gd name="connsiteY40" fmla="*/ 3306895 h 3572198"/>
              <a:gd name="connsiteX41" fmla="*/ 300360 w 1725923"/>
              <a:gd name="connsiteY41" fmla="*/ 2750307 h 3572198"/>
              <a:gd name="connsiteX42" fmla="*/ 302749 w 1725923"/>
              <a:gd name="connsiteY42" fmla="*/ 2750307 h 3572198"/>
              <a:gd name="connsiteX43" fmla="*/ 302749 w 1725923"/>
              <a:gd name="connsiteY43" fmla="*/ 2131254 h 3572198"/>
              <a:gd name="connsiteX44" fmla="*/ 387566 w 1725923"/>
              <a:gd name="connsiteY44" fmla="*/ 2046437 h 3572198"/>
              <a:gd name="connsiteX45" fmla="*/ 547717 w 1725923"/>
              <a:gd name="connsiteY45" fmla="*/ 2046437 h 3572198"/>
              <a:gd name="connsiteX46" fmla="*/ 568126 w 1725923"/>
              <a:gd name="connsiteY46" fmla="*/ 1964796 h 3572198"/>
              <a:gd name="connsiteX47" fmla="*/ 1153373 w 1725923"/>
              <a:gd name="connsiteY47" fmla="*/ 1964796 h 3572198"/>
              <a:gd name="connsiteX48" fmla="*/ 1173782 w 1725923"/>
              <a:gd name="connsiteY48" fmla="*/ 2046437 h 3572198"/>
              <a:gd name="connsiteX49" fmla="*/ 1333932 w 1725923"/>
              <a:gd name="connsiteY49" fmla="*/ 2046437 h 3572198"/>
              <a:gd name="connsiteX50" fmla="*/ 1418749 w 1725923"/>
              <a:gd name="connsiteY50" fmla="*/ 2131254 h 3572198"/>
              <a:gd name="connsiteX51" fmla="*/ 1418749 w 1725923"/>
              <a:gd name="connsiteY51" fmla="*/ 2751832 h 3572198"/>
              <a:gd name="connsiteX52" fmla="*/ 1414832 w 1725923"/>
              <a:gd name="connsiteY52" fmla="*/ 2751832 h 3572198"/>
              <a:gd name="connsiteX53" fmla="*/ 863754 w 1725923"/>
              <a:gd name="connsiteY53" fmla="*/ 3572198 h 3572198"/>
              <a:gd name="connsiteX54" fmla="*/ 862962 w 1725923"/>
              <a:gd name="connsiteY54" fmla="*/ 3572044 h 3572198"/>
              <a:gd name="connsiteX55" fmla="*/ 862170 w 1725923"/>
              <a:gd name="connsiteY55" fmla="*/ 3572198 h 3572198"/>
              <a:gd name="connsiteX56" fmla="*/ 800003 w 1725923"/>
              <a:gd name="connsiteY56" fmla="*/ 3546448 h 3572198"/>
              <a:gd name="connsiteX57" fmla="*/ 796872 w 1725923"/>
              <a:gd name="connsiteY57" fmla="*/ 3541733 h 3572198"/>
              <a:gd name="connsiteX58" fmla="*/ 25750 w 1725923"/>
              <a:gd name="connsiteY58" fmla="*/ 2770611 h 3572198"/>
              <a:gd name="connsiteX59" fmla="*/ 25750 w 1725923"/>
              <a:gd name="connsiteY59" fmla="*/ 2646277 h 3572198"/>
              <a:gd name="connsiteX60" fmla="*/ 150083 w 1725923"/>
              <a:gd name="connsiteY60" fmla="*/ 2646277 h 3572198"/>
              <a:gd name="connsiteX61" fmla="*/ 862962 w 1725923"/>
              <a:gd name="connsiteY61" fmla="*/ 3359155 h 3572198"/>
              <a:gd name="connsiteX62" fmla="*/ 1575840 w 1725923"/>
              <a:gd name="connsiteY62" fmla="*/ 2646277 h 3572198"/>
              <a:gd name="connsiteX63" fmla="*/ 1700173 w 1725923"/>
              <a:gd name="connsiteY63" fmla="*/ 2646277 h 3572198"/>
              <a:gd name="connsiteX64" fmla="*/ 1700173 w 1725923"/>
              <a:gd name="connsiteY64" fmla="*/ 2770611 h 3572198"/>
              <a:gd name="connsiteX65" fmla="*/ 929051 w 1725923"/>
              <a:gd name="connsiteY65" fmla="*/ 3541733 h 3572198"/>
              <a:gd name="connsiteX66" fmla="*/ 925920 w 1725923"/>
              <a:gd name="connsiteY66" fmla="*/ 3546448 h 3572198"/>
              <a:gd name="connsiteX67" fmla="*/ 863754 w 1725923"/>
              <a:gd name="connsiteY67" fmla="*/ 3572198 h 35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25923" h="3572198">
                <a:moveTo>
                  <a:pt x="1102413" y="1964795"/>
                </a:moveTo>
                <a:lnTo>
                  <a:pt x="619087" y="1964795"/>
                </a:lnTo>
                <a:lnTo>
                  <a:pt x="619087" y="143855"/>
                </a:lnTo>
                <a:lnTo>
                  <a:pt x="619087" y="140749"/>
                </a:lnTo>
                <a:lnTo>
                  <a:pt x="622193" y="140749"/>
                </a:lnTo>
                <a:lnTo>
                  <a:pt x="762942" y="0"/>
                </a:lnTo>
                <a:lnTo>
                  <a:pt x="753417" y="1825378"/>
                </a:lnTo>
                <a:cubicBezTo>
                  <a:pt x="753417" y="1842524"/>
                  <a:pt x="767316" y="1856423"/>
                  <a:pt x="784462" y="1856423"/>
                </a:cubicBezTo>
                <a:cubicBezTo>
                  <a:pt x="801608" y="1856423"/>
                  <a:pt x="815507" y="1842524"/>
                  <a:pt x="815507" y="1825378"/>
                </a:cubicBezTo>
                <a:cubicBezTo>
                  <a:pt x="816913" y="1216919"/>
                  <a:pt x="824850" y="608459"/>
                  <a:pt x="826256" y="0"/>
                </a:cubicBezTo>
                <a:lnTo>
                  <a:pt x="898897" y="0"/>
                </a:lnTo>
                <a:lnTo>
                  <a:pt x="1102413" y="257962"/>
                </a:lnTo>
                <a:lnTo>
                  <a:pt x="1102413" y="435134"/>
                </a:lnTo>
                <a:lnTo>
                  <a:pt x="974435" y="554280"/>
                </a:lnTo>
                <a:lnTo>
                  <a:pt x="1102413" y="673428"/>
                </a:lnTo>
                <a:lnTo>
                  <a:pt x="1102413" y="802506"/>
                </a:lnTo>
                <a:lnTo>
                  <a:pt x="982216" y="921506"/>
                </a:lnTo>
                <a:lnTo>
                  <a:pt x="1102413" y="1040506"/>
                </a:lnTo>
                <a:lnTo>
                  <a:pt x="1102413" y="1148198"/>
                </a:lnTo>
                <a:lnTo>
                  <a:pt x="1016431" y="1262985"/>
                </a:lnTo>
                <a:lnTo>
                  <a:pt x="1102413" y="1377772"/>
                </a:lnTo>
                <a:lnTo>
                  <a:pt x="1102413" y="1511810"/>
                </a:lnTo>
                <a:lnTo>
                  <a:pt x="926889" y="1668154"/>
                </a:lnTo>
                <a:lnTo>
                  <a:pt x="1102413" y="1824498"/>
                </a:lnTo>
                <a:close/>
                <a:moveTo>
                  <a:pt x="831837" y="2445070"/>
                </a:moveTo>
                <a:lnTo>
                  <a:pt x="831837" y="2193610"/>
                </a:lnTo>
                <a:lnTo>
                  <a:pt x="579837" y="2193610"/>
                </a:lnTo>
                <a:lnTo>
                  <a:pt x="579837" y="2445070"/>
                </a:lnTo>
                <a:close/>
                <a:moveTo>
                  <a:pt x="1135469" y="2445070"/>
                </a:moveTo>
                <a:lnTo>
                  <a:pt x="1135469" y="2193610"/>
                </a:lnTo>
                <a:lnTo>
                  <a:pt x="883469" y="2193610"/>
                </a:lnTo>
                <a:lnTo>
                  <a:pt x="883469" y="2445070"/>
                </a:lnTo>
                <a:close/>
                <a:moveTo>
                  <a:pt x="831837" y="2738767"/>
                </a:moveTo>
                <a:lnTo>
                  <a:pt x="831837" y="2487307"/>
                </a:lnTo>
                <a:lnTo>
                  <a:pt x="579837" y="2487307"/>
                </a:lnTo>
                <a:lnTo>
                  <a:pt x="579837" y="2738767"/>
                </a:lnTo>
                <a:close/>
                <a:moveTo>
                  <a:pt x="1135469" y="2738767"/>
                </a:moveTo>
                <a:lnTo>
                  <a:pt x="1135469" y="2487307"/>
                </a:lnTo>
                <a:lnTo>
                  <a:pt x="883469" y="2487307"/>
                </a:lnTo>
                <a:lnTo>
                  <a:pt x="883469" y="2738767"/>
                </a:lnTo>
                <a:close/>
                <a:moveTo>
                  <a:pt x="858795" y="3306895"/>
                </a:moveTo>
                <a:lnTo>
                  <a:pt x="300360" y="2750307"/>
                </a:lnTo>
                <a:lnTo>
                  <a:pt x="302749" y="2750307"/>
                </a:lnTo>
                <a:lnTo>
                  <a:pt x="302749" y="2131254"/>
                </a:lnTo>
                <a:cubicBezTo>
                  <a:pt x="302749" y="2084411"/>
                  <a:pt x="340723" y="2046437"/>
                  <a:pt x="387566" y="2046437"/>
                </a:cubicBezTo>
                <a:lnTo>
                  <a:pt x="547717" y="2046437"/>
                </a:lnTo>
                <a:lnTo>
                  <a:pt x="568126" y="1964796"/>
                </a:lnTo>
                <a:lnTo>
                  <a:pt x="1153373" y="1964796"/>
                </a:lnTo>
                <a:lnTo>
                  <a:pt x="1173782" y="2046437"/>
                </a:lnTo>
                <a:lnTo>
                  <a:pt x="1333932" y="2046437"/>
                </a:lnTo>
                <a:cubicBezTo>
                  <a:pt x="1380775" y="2046437"/>
                  <a:pt x="1418749" y="2084411"/>
                  <a:pt x="1418749" y="2131254"/>
                </a:cubicBezTo>
                <a:lnTo>
                  <a:pt x="1418749" y="2751832"/>
                </a:lnTo>
                <a:lnTo>
                  <a:pt x="1414832" y="2751832"/>
                </a:lnTo>
                <a:close/>
                <a:moveTo>
                  <a:pt x="863754" y="3572198"/>
                </a:moveTo>
                <a:lnTo>
                  <a:pt x="862962" y="3572044"/>
                </a:lnTo>
                <a:lnTo>
                  <a:pt x="862170" y="3572198"/>
                </a:lnTo>
                <a:cubicBezTo>
                  <a:pt x="839670" y="3572198"/>
                  <a:pt x="817170" y="3563614"/>
                  <a:pt x="800003" y="3546448"/>
                </a:cubicBezTo>
                <a:lnTo>
                  <a:pt x="796872" y="3541733"/>
                </a:lnTo>
                <a:lnTo>
                  <a:pt x="25750" y="2770611"/>
                </a:lnTo>
                <a:cubicBezTo>
                  <a:pt x="-8584" y="2736277"/>
                  <a:pt x="-8584" y="2680611"/>
                  <a:pt x="25750" y="2646277"/>
                </a:cubicBezTo>
                <a:cubicBezTo>
                  <a:pt x="60083" y="2611944"/>
                  <a:pt x="115750" y="2611944"/>
                  <a:pt x="150083" y="2646277"/>
                </a:cubicBezTo>
                <a:lnTo>
                  <a:pt x="862962" y="3359155"/>
                </a:lnTo>
                <a:lnTo>
                  <a:pt x="1575840" y="2646277"/>
                </a:lnTo>
                <a:cubicBezTo>
                  <a:pt x="1610173" y="2611944"/>
                  <a:pt x="1665840" y="2611944"/>
                  <a:pt x="1700173" y="2646277"/>
                </a:cubicBezTo>
                <a:cubicBezTo>
                  <a:pt x="1734507" y="2680611"/>
                  <a:pt x="1734507" y="2736277"/>
                  <a:pt x="1700173" y="2770611"/>
                </a:cubicBezTo>
                <a:lnTo>
                  <a:pt x="929051" y="3541733"/>
                </a:lnTo>
                <a:lnTo>
                  <a:pt x="925920" y="3546448"/>
                </a:lnTo>
                <a:cubicBezTo>
                  <a:pt x="908753" y="3563614"/>
                  <a:pt x="886253" y="3572198"/>
                  <a:pt x="863754" y="3572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53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 userDrawn="1"/>
        </p:nvSpPr>
        <p:spPr>
          <a:xfrm>
            <a:off x="4549923" y="2511189"/>
            <a:ext cx="7642078" cy="1842440"/>
          </a:xfrm>
          <a:custGeom>
            <a:avLst/>
            <a:gdLst>
              <a:gd name="connsiteX0" fmla="*/ 774359 w 7798495"/>
              <a:gd name="connsiteY0" fmla="*/ 0 h 1842440"/>
              <a:gd name="connsiteX1" fmla="*/ 7798495 w 7798495"/>
              <a:gd name="connsiteY1" fmla="*/ 0 h 1842440"/>
              <a:gd name="connsiteX2" fmla="*/ 7798495 w 7798495"/>
              <a:gd name="connsiteY2" fmla="*/ 1842440 h 1842440"/>
              <a:gd name="connsiteX3" fmla="*/ 0 w 779849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8495" h="1842440">
                <a:moveTo>
                  <a:pt x="774359" y="0"/>
                </a:moveTo>
                <a:lnTo>
                  <a:pt x="7798495" y="0"/>
                </a:lnTo>
                <a:lnTo>
                  <a:pt x="7798495" y="1842440"/>
                </a:lnTo>
                <a:lnTo>
                  <a:pt x="0" y="184244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4000"/>
                </a:schemeClr>
              </a:gs>
              <a:gs pos="59000">
                <a:schemeClr val="accent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62650" y="2954315"/>
            <a:ext cx="6157164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62650" y="3631731"/>
            <a:ext cx="61571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66" name="Freeform 65"/>
          <p:cNvSpPr/>
          <p:nvPr userDrawn="1"/>
        </p:nvSpPr>
        <p:spPr>
          <a:xfrm flipH="1" flipV="1">
            <a:off x="0" y="2507780"/>
            <a:ext cx="771496" cy="1842440"/>
          </a:xfrm>
          <a:custGeom>
            <a:avLst/>
            <a:gdLst>
              <a:gd name="connsiteX0" fmla="*/ 771496 w 771496"/>
              <a:gd name="connsiteY0" fmla="*/ 1842440 h 1842440"/>
              <a:gd name="connsiteX1" fmla="*/ 0 w 771496"/>
              <a:gd name="connsiteY1" fmla="*/ 1842440 h 1842440"/>
              <a:gd name="connsiteX2" fmla="*/ 758827 w 771496"/>
              <a:gd name="connsiteY2" fmla="*/ 0 h 1842440"/>
              <a:gd name="connsiteX3" fmla="*/ 771496 w 771496"/>
              <a:gd name="connsiteY3" fmla="*/ 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496" h="1842440">
                <a:moveTo>
                  <a:pt x="771496" y="1842440"/>
                </a:moveTo>
                <a:lnTo>
                  <a:pt x="0" y="1842440"/>
                </a:lnTo>
                <a:lnTo>
                  <a:pt x="758827" y="0"/>
                </a:lnTo>
                <a:lnTo>
                  <a:pt x="771496" y="0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 userDrawn="1"/>
        </p:nvGrpSpPr>
        <p:grpSpPr>
          <a:xfrm rot="10800000">
            <a:off x="171052" y="0"/>
            <a:ext cx="1619987" cy="1468586"/>
            <a:chOff x="10248163" y="5404899"/>
            <a:chExt cx="1619987" cy="1468586"/>
          </a:xfrm>
          <a:solidFill>
            <a:schemeClr val="accent1">
              <a:alpha val="83000"/>
            </a:schemeClr>
          </a:solidFill>
        </p:grpSpPr>
        <p:sp>
          <p:nvSpPr>
            <p:cNvPr id="63" name="Freeform 62"/>
            <p:cNvSpPr/>
            <p:nvPr userDrawn="1"/>
          </p:nvSpPr>
          <p:spPr>
            <a:xfrm>
              <a:off x="10798323" y="5404899"/>
              <a:ext cx="1069827" cy="1468586"/>
            </a:xfrm>
            <a:custGeom>
              <a:avLst/>
              <a:gdLst>
                <a:gd name="connsiteX0" fmla="*/ 758827 w 1342170"/>
                <a:gd name="connsiteY0" fmla="*/ 0 h 1842440"/>
                <a:gd name="connsiteX1" fmla="*/ 1342170 w 1342170"/>
                <a:gd name="connsiteY1" fmla="*/ 0 h 1842440"/>
                <a:gd name="connsiteX2" fmla="*/ 583342 w 1342170"/>
                <a:gd name="connsiteY2" fmla="*/ 1842440 h 1842440"/>
                <a:gd name="connsiteX3" fmla="*/ 0 w 1342170"/>
                <a:gd name="connsiteY3" fmla="*/ 1842440 h 18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170" h="1842440">
                  <a:moveTo>
                    <a:pt x="758827" y="0"/>
                  </a:moveTo>
                  <a:lnTo>
                    <a:pt x="1342170" y="0"/>
                  </a:lnTo>
                  <a:lnTo>
                    <a:pt x="583342" y="1842440"/>
                  </a:lnTo>
                  <a:lnTo>
                    <a:pt x="0" y="1842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 userDrawn="1"/>
          </p:nvSpPr>
          <p:spPr>
            <a:xfrm>
              <a:off x="10248163" y="5814881"/>
              <a:ext cx="900972" cy="1058604"/>
            </a:xfrm>
            <a:custGeom>
              <a:avLst/>
              <a:gdLst>
                <a:gd name="connsiteX0" fmla="*/ 546987 w 1130330"/>
                <a:gd name="connsiteY0" fmla="*/ 0 h 1328090"/>
                <a:gd name="connsiteX1" fmla="*/ 1130330 w 1130330"/>
                <a:gd name="connsiteY1" fmla="*/ 0 h 1328090"/>
                <a:gd name="connsiteX2" fmla="*/ 583342 w 1130330"/>
                <a:gd name="connsiteY2" fmla="*/ 1328090 h 1328090"/>
                <a:gd name="connsiteX3" fmla="*/ 0 w 1130330"/>
                <a:gd name="connsiteY3" fmla="*/ 1328090 h 1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330" h="1328090">
                  <a:moveTo>
                    <a:pt x="546987" y="0"/>
                  </a:moveTo>
                  <a:lnTo>
                    <a:pt x="1130330" y="0"/>
                  </a:lnTo>
                  <a:lnTo>
                    <a:pt x="583342" y="1328090"/>
                  </a:lnTo>
                  <a:lnTo>
                    <a:pt x="0" y="13280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720000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4368107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8016213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004957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72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301171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D0968B-C293-4E0A-879B-E1D752864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04E90-4158-403D-A53D-4AECAC893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43996" tIns="60958" rIns="121917" bIns="60958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83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43996" tIns="60958" rIns="121917" bIns="60958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397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9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4" r:id="rId2"/>
    <p:sldLayoutId id="2147483654" r:id="rId3"/>
    <p:sldLayoutId id="2147483693" r:id="rId4"/>
    <p:sldLayoutId id="2147483692" r:id="rId5"/>
    <p:sldLayoutId id="2147483688" r:id="rId6"/>
    <p:sldLayoutId id="2147483689" r:id="rId7"/>
    <p:sldLayoutId id="2147483690" r:id="rId8"/>
    <p:sldLayoutId id="2147483691" r:id="rId9"/>
    <p:sldLayoutId id="2147483711" r:id="rId10"/>
    <p:sldLayoutId id="2147483710" r:id="rId11"/>
    <p:sldLayoutId id="2147483709" r:id="rId12"/>
    <p:sldLayoutId id="2147483656" r:id="rId13"/>
    <p:sldLayoutId id="2147483687" r:id="rId14"/>
    <p:sldLayoutId id="2147483721" r:id="rId15"/>
    <p:sldLayoutId id="2147483722" r:id="rId16"/>
    <p:sldLayoutId id="2147483723" r:id="rId17"/>
    <p:sldLayoutId id="2147483724" r:id="rId18"/>
    <p:sldLayoutId id="2147483726" r:id="rId19"/>
    <p:sldLayoutId id="2147483727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6" name="TextBox 5">
            <a:hlinkClick r:id="rId4"/>
          </p:cNvPr>
          <p:cNvSpPr txBox="1"/>
          <p:nvPr/>
        </p:nvSpPr>
        <p:spPr>
          <a:xfrm>
            <a:off x="647701" y="5796838"/>
            <a:ext cx="5200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18977" y="447762"/>
            <a:ext cx="6686698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6600" b="1" dirty="0">
                <a:cs typeface="Arial" pitchFamily="34" charset="0"/>
              </a:rPr>
              <a:t>Teks</a:t>
            </a:r>
            <a:endParaRPr lang="en-US" altLang="ko-KR" sz="6600" b="1" dirty="0">
              <a:cs typeface="Arial" pitchFamily="34" charset="0"/>
            </a:endParaRPr>
          </a:p>
          <a:p>
            <a:r>
              <a:rPr lang="id-ID" altLang="ko-KR" sz="6600" b="1" dirty="0">
                <a:cs typeface="Arial" pitchFamily="34" charset="0"/>
              </a:rPr>
              <a:t>Nonfiksi</a:t>
            </a:r>
            <a:endParaRPr lang="ko-KR" altLang="en-US" sz="6600" b="1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46803" y="5809072"/>
            <a:ext cx="520065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2200" b="1" dirty="0">
                <a:cs typeface="Arial" pitchFamily="34" charset="0"/>
              </a:rPr>
              <a:t>Oleh: </a:t>
            </a:r>
            <a:r>
              <a:rPr lang="en-US" altLang="ko-KR" sz="2200" b="1" dirty="0">
                <a:cs typeface="Arial" pitchFamily="34" charset="0"/>
              </a:rPr>
              <a:t>Prof. </a:t>
            </a:r>
            <a:r>
              <a:rPr lang="en-US" altLang="ko-KR" sz="2200" b="1" dirty="0" err="1">
                <a:cs typeface="Arial" pitchFamily="34" charset="0"/>
              </a:rPr>
              <a:t>Tatat</a:t>
            </a:r>
            <a:r>
              <a:rPr lang="en-US" altLang="ko-KR" sz="2200" b="1" dirty="0">
                <a:cs typeface="Arial" pitchFamily="34" charset="0"/>
              </a:rPr>
              <a:t> </a:t>
            </a:r>
            <a:r>
              <a:rPr lang="en-US" altLang="ko-KR" sz="2200" b="1" dirty="0" err="1">
                <a:cs typeface="Arial" pitchFamily="34" charset="0"/>
              </a:rPr>
              <a:t>Hartati</a:t>
            </a:r>
            <a:r>
              <a:rPr lang="en-US" altLang="ko-KR" sz="2200" b="1" dirty="0">
                <a:cs typeface="Arial" pitchFamily="34" charset="0"/>
              </a:rPr>
              <a:t>, M. Ed, Ph. </a:t>
            </a:r>
            <a:r>
              <a:rPr lang="en-US" altLang="ko-KR" sz="2200" b="1">
                <a:cs typeface="Arial" pitchFamily="34" charset="0"/>
              </a:rPr>
              <a:t>D</a:t>
            </a:r>
            <a:r>
              <a:rPr lang="id-ID" altLang="ko-KR" sz="2200" b="1">
                <a:cs typeface="Arial" pitchFamily="34" charset="0"/>
              </a:rPr>
              <a:t>.</a:t>
            </a:r>
            <a:endParaRPr lang="id-ID" altLang="ko-KR" sz="2200" b="1" dirty="0">
              <a:cs typeface="Arial" pitchFamily="34" charset="0"/>
            </a:endParaRPr>
          </a:p>
          <a:p>
            <a:pPr algn="ctr"/>
            <a:r>
              <a:rPr lang="id-ID" altLang="ko-KR" sz="2200" b="1" dirty="0">
                <a:cs typeface="Arial" pitchFamily="34" charset="0"/>
              </a:rPr>
              <a:t>Universitas Pendidikan Indonesia</a:t>
            </a:r>
            <a:endParaRPr lang="ko-KR" altLang="en-US" sz="2200" b="1" dirty="0">
              <a:cs typeface="Arial" pitchFamily="34" charset="0"/>
            </a:endParaRPr>
          </a:p>
        </p:txBody>
      </p:sp>
      <p:pic>
        <p:nvPicPr>
          <p:cNvPr id="8" name="Picture 7" descr="http://apply.darmasiswa.kemdikbud.go.id/assets/images/big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8845" y="369281"/>
            <a:ext cx="1543236" cy="1781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9F9083-F687-4AEE-94F1-B419A42F855C}"/>
              </a:ext>
            </a:extLst>
          </p:cNvPr>
          <p:cNvGrpSpPr/>
          <p:nvPr/>
        </p:nvGrpSpPr>
        <p:grpSpPr>
          <a:xfrm>
            <a:off x="942417" y="1733147"/>
            <a:ext cx="2155752" cy="1100913"/>
            <a:chOff x="474140" y="1335958"/>
            <a:chExt cx="2421972" cy="12368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D9F746-BAEA-443D-9A58-2290F65601C2}"/>
                </a:ext>
              </a:extLst>
            </p:cNvPr>
            <p:cNvSpPr/>
            <p:nvPr/>
          </p:nvSpPr>
          <p:spPr>
            <a:xfrm rot="16200000">
              <a:off x="1744048" y="1378393"/>
              <a:ext cx="1152128" cy="11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Isosceles Triangle 1">
              <a:extLst>
                <a:ext uri="{FF2B5EF4-FFF2-40B4-BE49-F238E27FC236}">
                  <a16:creationId xmlns:a16="http://schemas.microsoft.com/office/drawing/2014/main" id="{5EBB4A4D-D35F-470E-9152-AEBDBECA5585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116C062-134E-42DB-937A-6844C6D76580}"/>
              </a:ext>
            </a:extLst>
          </p:cNvPr>
          <p:cNvSpPr/>
          <p:nvPr/>
        </p:nvSpPr>
        <p:spPr>
          <a:xfrm>
            <a:off x="1316148" y="20527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E02EA8-8846-422E-9582-2C112382A444}"/>
              </a:ext>
            </a:extLst>
          </p:cNvPr>
          <p:cNvSpPr/>
          <p:nvPr/>
        </p:nvSpPr>
        <p:spPr>
          <a:xfrm>
            <a:off x="1200792" y="1990152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302C6-7099-4C74-A2A2-92F0220CDF5F}"/>
              </a:ext>
            </a:extLst>
          </p:cNvPr>
          <p:cNvSpPr/>
          <p:nvPr/>
        </p:nvSpPr>
        <p:spPr>
          <a:xfrm>
            <a:off x="1316148" y="20527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22E758-CE8D-4478-8696-8F48C2430AC4}"/>
              </a:ext>
            </a:extLst>
          </p:cNvPr>
          <p:cNvGrpSpPr/>
          <p:nvPr/>
        </p:nvGrpSpPr>
        <p:grpSpPr>
          <a:xfrm>
            <a:off x="3301789" y="1589443"/>
            <a:ext cx="6913365" cy="1248525"/>
            <a:chOff x="3017860" y="4087369"/>
            <a:chExt cx="2861714" cy="12485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857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id-ID" sz="1600" b="1" dirty="0">
                  <a:latin typeface="+mj-lt"/>
                </a:rPr>
                <a:t>Sesuai standar atau kidah kebahasaan yang dibakukan. Kaidah tersebut meliputi kaidah ejaan bahasa indonesia (EBI), tata bahasa baku, dan kamus umum bahasa indonesia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3F26ED-ACD1-45F1-B9AF-C0BBD5904A20}"/>
                </a:ext>
              </a:extLst>
            </p:cNvPr>
            <p:cNvSpPr txBox="1"/>
            <p:nvPr/>
          </p:nvSpPr>
          <p:spPr>
            <a:xfrm>
              <a:off x="3017860" y="4087369"/>
              <a:ext cx="2531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id-ID" sz="2400" b="1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Kata baku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2601C7-E461-4948-AE34-A6033C48CB3E}"/>
              </a:ext>
            </a:extLst>
          </p:cNvPr>
          <p:cNvGrpSpPr/>
          <p:nvPr/>
        </p:nvGrpSpPr>
        <p:grpSpPr>
          <a:xfrm>
            <a:off x="3157872" y="4555389"/>
            <a:ext cx="2155753" cy="1100913"/>
            <a:chOff x="474139" y="1335959"/>
            <a:chExt cx="2421974" cy="12368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029145-2637-4F23-B22F-BEC79534764C}"/>
                </a:ext>
              </a:extLst>
            </p:cNvPr>
            <p:cNvSpPr/>
            <p:nvPr/>
          </p:nvSpPr>
          <p:spPr>
            <a:xfrm rot="16200000">
              <a:off x="1744049" y="1378392"/>
              <a:ext cx="1152128" cy="11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Isosceles Triangle 1">
              <a:extLst>
                <a:ext uri="{FF2B5EF4-FFF2-40B4-BE49-F238E27FC236}">
                  <a16:creationId xmlns:a16="http://schemas.microsoft.com/office/drawing/2014/main" id="{6F9C3FD7-5BFD-40FF-AB69-1093A166F38E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1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EC895A2-6575-49B7-8740-4ACD02B0EE42}"/>
              </a:ext>
            </a:extLst>
          </p:cNvPr>
          <p:cNvSpPr/>
          <p:nvPr/>
        </p:nvSpPr>
        <p:spPr>
          <a:xfrm>
            <a:off x="3415960" y="4812394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D2806-3B8C-4768-B9B0-1D66E6D7150A}"/>
              </a:ext>
            </a:extLst>
          </p:cNvPr>
          <p:cNvSpPr/>
          <p:nvPr/>
        </p:nvSpPr>
        <p:spPr>
          <a:xfrm>
            <a:off x="3536777" y="487501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989C96-1349-4B3C-8817-9EF28C1C2C4E}"/>
              </a:ext>
            </a:extLst>
          </p:cNvPr>
          <p:cNvGrpSpPr/>
          <p:nvPr/>
        </p:nvGrpSpPr>
        <p:grpSpPr>
          <a:xfrm>
            <a:off x="5509407" y="4562086"/>
            <a:ext cx="6116536" cy="1015366"/>
            <a:chOff x="3017860" y="4178810"/>
            <a:chExt cx="2531875" cy="10153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477FCA-3846-49CB-8F65-B52B57E8B1C5}"/>
                </a:ext>
              </a:extLst>
            </p:cNvPr>
            <p:cNvSpPr txBox="1"/>
            <p:nvPr/>
          </p:nvSpPr>
          <p:spPr>
            <a:xfrm>
              <a:off x="3021855" y="4609401"/>
              <a:ext cx="2526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 err="1">
                  <a:latin typeface="+mj-lt"/>
                  <a:cs typeface="Arial" pitchFamily="34" charset="0"/>
                </a:rPr>
                <a:t>M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akna</a:t>
              </a:r>
              <a:r>
                <a:rPr lang="en-US" altLang="ko-KR" sz="1600" b="1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lugas</a:t>
              </a:r>
              <a:r>
                <a:rPr lang="en-US" altLang="ko-KR" sz="1600" b="1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atau</a:t>
              </a:r>
              <a:r>
                <a:rPr lang="en-US" altLang="ko-KR" sz="1600" b="1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donotatif</a:t>
              </a:r>
              <a:r>
                <a:rPr lang="en-US" altLang="ko-KR" sz="1600" b="1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adalah</a:t>
              </a:r>
              <a:r>
                <a:rPr lang="en-US" altLang="ko-KR" sz="1600" b="1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makna</a:t>
              </a:r>
              <a:r>
                <a:rPr lang="en-US" altLang="ko-KR" sz="1600" b="1" dirty="0">
                  <a:latin typeface="+mj-lt"/>
                  <a:cs typeface="Arial" pitchFamily="34" charset="0"/>
                </a:rPr>
                <a:t> yang 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sesuai</a:t>
              </a:r>
              <a:r>
                <a:rPr lang="en-US" altLang="ko-KR" sz="1600" b="1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dengan</a:t>
              </a:r>
              <a:r>
                <a:rPr lang="en-US" altLang="ko-KR" sz="1600" b="1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konsep</a:t>
              </a:r>
              <a:r>
                <a:rPr lang="en-US" altLang="ko-KR" sz="1600" b="1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asalnya</a:t>
              </a:r>
              <a:endParaRPr lang="en-US" altLang="ko-KR" sz="16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653143-26EF-4E8B-8EF0-8C9A26B1D5CE}"/>
                </a:ext>
              </a:extLst>
            </p:cNvPr>
            <p:cNvSpPr txBox="1"/>
            <p:nvPr/>
          </p:nvSpPr>
          <p:spPr>
            <a:xfrm>
              <a:off x="3017860" y="4178810"/>
              <a:ext cx="2531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err="1">
                  <a:solidFill>
                    <a:schemeClr val="bg2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Makna</a:t>
              </a:r>
              <a:r>
                <a:rPr lang="en-US" altLang="ko-KR" sz="2400" b="1" dirty="0">
                  <a:solidFill>
                    <a:schemeClr val="bg2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2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Lugas</a:t>
              </a:r>
              <a:endParaRPr lang="en-US" altLang="ko-KR" sz="2400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9BA264-2A77-4984-9807-CA4EE7FC6501}"/>
              </a:ext>
            </a:extLst>
          </p:cNvPr>
          <p:cNvGrpSpPr/>
          <p:nvPr/>
        </p:nvGrpSpPr>
        <p:grpSpPr>
          <a:xfrm>
            <a:off x="2050144" y="3120085"/>
            <a:ext cx="2155752" cy="1100913"/>
            <a:chOff x="1744111" y="2572826"/>
            <a:chExt cx="2421972" cy="12368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FA1B80-F852-40DB-AFB7-57E5232F15A0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1">
              <a:extLst>
                <a:ext uri="{FF2B5EF4-FFF2-40B4-BE49-F238E27FC236}">
                  <a16:creationId xmlns:a16="http://schemas.microsoft.com/office/drawing/2014/main" id="{17166483-8531-439B-8A8A-D920680FEFC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B0D524E-9B98-4D0C-866B-EAD3A152940B}"/>
              </a:ext>
            </a:extLst>
          </p:cNvPr>
          <p:cNvSpPr/>
          <p:nvPr/>
        </p:nvSpPr>
        <p:spPr>
          <a:xfrm>
            <a:off x="2320547" y="3364027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E1DC37-5AF0-4B8C-BF6C-7D2168903C41}"/>
              </a:ext>
            </a:extLst>
          </p:cNvPr>
          <p:cNvSpPr/>
          <p:nvPr/>
        </p:nvSpPr>
        <p:spPr>
          <a:xfrm>
            <a:off x="2435903" y="342664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16A1A6-C483-4242-9F41-B3D57052CB91}"/>
              </a:ext>
            </a:extLst>
          </p:cNvPr>
          <p:cNvGrpSpPr/>
          <p:nvPr/>
        </p:nvGrpSpPr>
        <p:grpSpPr>
          <a:xfrm>
            <a:off x="4405598" y="3134548"/>
            <a:ext cx="6116536" cy="989240"/>
            <a:chOff x="3017860" y="4191873"/>
            <a:chExt cx="2531875" cy="9892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D7E39D-52CB-4C35-9F1A-8294C4993367}"/>
                </a:ext>
              </a:extLst>
            </p:cNvPr>
            <p:cNvSpPr txBox="1"/>
            <p:nvPr/>
          </p:nvSpPr>
          <p:spPr>
            <a:xfrm>
              <a:off x="3021855" y="4596338"/>
              <a:ext cx="2526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altLang="ko-KR" sz="1600" b="1" dirty="0">
                  <a:latin typeface="+mj-lt"/>
                  <a:cs typeface="Arial" pitchFamily="34" charset="0"/>
                </a:rPr>
                <a:t>Kelengkapan, kelogisan, kesepadanan, kesatuan, kehematan,</a:t>
              </a:r>
              <a:endParaRPr lang="ko-KR" altLang="en-US" sz="16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4549C8-A07C-47E7-8854-3310F67AF5D7}"/>
                </a:ext>
              </a:extLst>
            </p:cNvPr>
            <p:cNvSpPr txBox="1"/>
            <p:nvPr/>
          </p:nvSpPr>
          <p:spPr>
            <a:xfrm>
              <a:off x="3017860" y="4191873"/>
              <a:ext cx="2531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err="1">
                  <a:solidFill>
                    <a:schemeClr val="bg2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Kalimat</a:t>
              </a:r>
              <a:r>
                <a:rPr lang="en-US" altLang="ko-KR" sz="2400" b="1" dirty="0">
                  <a:solidFill>
                    <a:schemeClr val="bg2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2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efektif</a:t>
              </a:r>
              <a:endParaRPr lang="en-US" altLang="ko-KR" sz="2400" b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6" name="Parallelogram 30">
            <a:extLst>
              <a:ext uri="{FF2B5EF4-FFF2-40B4-BE49-F238E27FC236}">
                <a16:creationId xmlns:a16="http://schemas.microsoft.com/office/drawing/2014/main" id="{58979F22-492E-4BCE-BF93-BDEF5FAF25D8}"/>
              </a:ext>
            </a:extLst>
          </p:cNvPr>
          <p:cNvSpPr/>
          <p:nvPr/>
        </p:nvSpPr>
        <p:spPr>
          <a:xfrm flipH="1">
            <a:off x="4757109" y="496944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61486775-2C3A-4831-B97D-413631422112}"/>
              </a:ext>
            </a:extLst>
          </p:cNvPr>
          <p:cNvSpPr>
            <a:spLocks noChangeAspect="1"/>
          </p:cNvSpPr>
          <p:nvPr/>
        </p:nvSpPr>
        <p:spPr>
          <a:xfrm rot="9900000">
            <a:off x="2548779" y="21463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246813" y="256310"/>
            <a:ext cx="7393577" cy="967373"/>
          </a:xfrm>
          <a:prstGeom prst="rect">
            <a:avLst/>
          </a:prstGeom>
          <a:solidFill>
            <a:schemeClr val="accent1"/>
          </a:solidFill>
          <a:ln w="9525" cap="rnd" cmpd="sng" algn="ctr"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headEnd type="none" w="med" len="med"/>
            <a:tailEnd type="none" w="med" len="med"/>
          </a:ln>
          <a:effectLst>
            <a:outerShdw blurRad="177800" dist="177800" dir="6420000" sx="99000" sy="99000" algn="ctr" rotWithShape="0">
              <a:schemeClr val="tx1"/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d-ID" sz="4400" b="1" cap="none" dirty="0">
                <a:solidFill>
                  <a:schemeClr val="tx1"/>
                </a:solidFill>
              </a:rPr>
              <a:t>c. Kaidah Kebahasaan</a:t>
            </a:r>
          </a:p>
        </p:txBody>
      </p:sp>
      <p:sp>
        <p:nvSpPr>
          <p:cNvPr id="41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3674287" y="3421573"/>
            <a:ext cx="187054" cy="53573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Striped Right Arrow 50">
            <a:hlinkClick r:id="rId2" action="ppaction://hlinksldjump"/>
          </p:cNvPr>
          <p:cNvSpPr/>
          <p:nvPr/>
        </p:nvSpPr>
        <p:spPr>
          <a:xfrm flipH="1">
            <a:off x="210156" y="6010835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14731BE-0B6D-4A21-BEE8-E720C6F2E00A}"/>
              </a:ext>
            </a:extLst>
          </p:cNvPr>
          <p:cNvGrpSpPr/>
          <p:nvPr/>
        </p:nvGrpSpPr>
        <p:grpSpPr>
          <a:xfrm flipH="1">
            <a:off x="10345781" y="4101739"/>
            <a:ext cx="1645921" cy="2543415"/>
            <a:chOff x="1190625" y="1461207"/>
            <a:chExt cx="5939913" cy="5056503"/>
          </a:xfrm>
        </p:grpSpPr>
        <p:grpSp>
          <p:nvGrpSpPr>
            <p:cNvPr id="53" name="Group 86">
              <a:extLst>
                <a:ext uri="{FF2B5EF4-FFF2-40B4-BE49-F238E27FC236}">
                  <a16:creationId xmlns:a16="http://schemas.microsoft.com/office/drawing/2014/main" id="{4AB45A84-3459-4CF7-939B-78FB3F79A965}"/>
                </a:ext>
              </a:extLst>
            </p:cNvPr>
            <p:cNvGrpSpPr/>
            <p:nvPr/>
          </p:nvGrpSpPr>
          <p:grpSpPr>
            <a:xfrm rot="20292490" flipH="1">
              <a:off x="3271474" y="1461206"/>
              <a:ext cx="815779" cy="4805741"/>
              <a:chOff x="6012160" y="2713784"/>
              <a:chExt cx="713285" cy="4201951"/>
            </a:xfrm>
          </p:grpSpPr>
          <p:grpSp>
            <p:nvGrpSpPr>
              <p:cNvPr id="78" name="Group 87">
                <a:extLst>
                  <a:ext uri="{FF2B5EF4-FFF2-40B4-BE49-F238E27FC236}">
                    <a16:creationId xmlns:a16="http://schemas.microsoft.com/office/drawing/2014/main" id="{4AE68A92-1319-4B4C-857C-DDA3EA848244}"/>
                  </a:ext>
                </a:extLst>
              </p:cNvPr>
              <p:cNvGrpSpPr/>
              <p:nvPr/>
            </p:nvGrpSpPr>
            <p:grpSpPr>
              <a:xfrm>
                <a:off x="6012160" y="6136594"/>
                <a:ext cx="713025" cy="779141"/>
                <a:chOff x="2195736" y="5121188"/>
                <a:chExt cx="901189" cy="900100"/>
              </a:xfrm>
            </p:grpSpPr>
            <p:sp>
              <p:nvSpPr>
                <p:cNvPr id="90" name="Rectangle 8">
                  <a:extLst>
                    <a:ext uri="{FF2B5EF4-FFF2-40B4-BE49-F238E27FC236}">
                      <a16:creationId xmlns:a16="http://schemas.microsoft.com/office/drawing/2014/main" id="{B49751E2-70C2-4DC6-A699-0E22F813B28A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91" name="Rectangle 8">
                  <a:extLst>
                    <a:ext uri="{FF2B5EF4-FFF2-40B4-BE49-F238E27FC236}">
                      <a16:creationId xmlns:a16="http://schemas.microsoft.com/office/drawing/2014/main" id="{AF157A28-0454-4F07-995E-B2D54E2DC263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92" name="Rectangle 8">
                  <a:extLst>
                    <a:ext uri="{FF2B5EF4-FFF2-40B4-BE49-F238E27FC236}">
                      <a16:creationId xmlns:a16="http://schemas.microsoft.com/office/drawing/2014/main" id="{1901FC70-0279-4CEF-BD46-4CFB841FAB96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93" name="Rectangle 8">
                  <a:extLst>
                    <a:ext uri="{FF2B5EF4-FFF2-40B4-BE49-F238E27FC236}">
                      <a16:creationId xmlns:a16="http://schemas.microsoft.com/office/drawing/2014/main" id="{D71B9BA5-62A1-481A-8E15-F98C533BFC50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94" name="Rectangle 8">
                  <a:extLst>
                    <a:ext uri="{FF2B5EF4-FFF2-40B4-BE49-F238E27FC236}">
                      <a16:creationId xmlns:a16="http://schemas.microsoft.com/office/drawing/2014/main" id="{AA8C5A84-D6B4-43AC-BF35-7BB785375681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79" name="Group 88">
                <a:extLst>
                  <a:ext uri="{FF2B5EF4-FFF2-40B4-BE49-F238E27FC236}">
                    <a16:creationId xmlns:a16="http://schemas.microsoft.com/office/drawing/2014/main" id="{C1535110-F559-4649-86AA-04673D03FCE2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3354284"/>
                <a:chOff x="6012160" y="2852936"/>
                <a:chExt cx="713025" cy="3354284"/>
              </a:xfrm>
            </p:grpSpPr>
            <p:grpSp>
              <p:nvGrpSpPr>
                <p:cNvPr id="82" name="Group 91">
                  <a:extLst>
                    <a:ext uri="{FF2B5EF4-FFF2-40B4-BE49-F238E27FC236}">
                      <a16:creationId xmlns:a16="http://schemas.microsoft.com/office/drawing/2014/main" id="{D8871D71-6523-464E-84D0-53DC479A2B6E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60" y="5085257"/>
                  <a:chExt cx="713025" cy="1121963"/>
                </a:xfrm>
              </p:grpSpPr>
              <p:sp>
                <p:nvSpPr>
                  <p:cNvPr id="87" name="Rectangle 2">
                    <a:extLst>
                      <a:ext uri="{FF2B5EF4-FFF2-40B4-BE49-F238E27FC236}">
                        <a16:creationId xmlns:a16="http://schemas.microsoft.com/office/drawing/2014/main" id="{4D15896A-C34D-4000-A4B2-52F9CEB0A14D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88" name="Rectangle 2">
                    <a:extLst>
                      <a:ext uri="{FF2B5EF4-FFF2-40B4-BE49-F238E27FC236}">
                        <a16:creationId xmlns:a16="http://schemas.microsoft.com/office/drawing/2014/main" id="{D9DC5597-864E-4E95-8BFB-6BC9CDA6BFDB}"/>
                      </a:ext>
                    </a:extLst>
                  </p:cNvPr>
                  <p:cNvSpPr/>
                  <p:nvPr/>
                </p:nvSpPr>
                <p:spPr>
                  <a:xfrm>
                    <a:off x="624987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89" name="Rectangle 2">
                    <a:extLst>
                      <a:ext uri="{FF2B5EF4-FFF2-40B4-BE49-F238E27FC236}">
                        <a16:creationId xmlns:a16="http://schemas.microsoft.com/office/drawing/2014/main" id="{67A6AEBD-89B3-4DDA-AE98-F871B8C3815E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83" name="Group 92">
                  <a:extLst>
                    <a:ext uri="{FF2B5EF4-FFF2-40B4-BE49-F238E27FC236}">
                      <a16:creationId xmlns:a16="http://schemas.microsoft.com/office/drawing/2014/main" id="{DAA54537-BC83-4AA2-A887-D5046CE3E36A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13025" cy="2232322"/>
                  <a:chOff x="6012160" y="2852936"/>
                  <a:chExt cx="713025" cy="2232322"/>
                </a:xfrm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FBF62F95-C4CB-4254-8BAF-6DE9CD84CEB0}"/>
                      </a:ext>
                    </a:extLst>
                  </p:cNvPr>
                  <p:cNvSpPr/>
                  <p:nvPr/>
                </p:nvSpPr>
                <p:spPr>
                  <a:xfrm>
                    <a:off x="6487585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A870E4FA-AB52-43DB-9253-41C090C8BA1E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C3233F79-7094-45B4-8660-64B16D51F6EE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</p:grpSp>
          <p:sp>
            <p:nvSpPr>
              <p:cNvPr id="80" name="Hexagon 1">
                <a:extLst>
                  <a:ext uri="{FF2B5EF4-FFF2-40B4-BE49-F238E27FC236}">
                    <a16:creationId xmlns:a16="http://schemas.microsoft.com/office/drawing/2014/main" id="{9CA10C6F-6168-485C-9A91-6DF1C6A06FB2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835A1F2-5F4B-46EA-8C3B-121C8FF385A8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37325DBE-DAB2-4061-B5AF-F3FFFDE30876}"/>
                </a:ext>
              </a:extLst>
            </p:cNvPr>
            <p:cNvSpPr/>
            <p:nvPr/>
          </p:nvSpPr>
          <p:spPr>
            <a:xfrm>
              <a:off x="4535231" y="607060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55" name="Graphic 3">
              <a:extLst>
                <a:ext uri="{FF2B5EF4-FFF2-40B4-BE49-F238E27FC236}">
                  <a16:creationId xmlns:a16="http://schemas.microsoft.com/office/drawing/2014/main" id="{39104080-E4F9-4FDC-8294-DADFFD57AA16}"/>
                </a:ext>
              </a:extLst>
            </p:cNvPr>
            <p:cNvGrpSpPr/>
            <p:nvPr/>
          </p:nvGrpSpPr>
          <p:grpSpPr>
            <a:xfrm>
              <a:off x="1190625" y="1612081"/>
              <a:ext cx="2482017" cy="4905632"/>
              <a:chOff x="1424872" y="2075061"/>
              <a:chExt cx="2247770" cy="4442649"/>
            </a:xfrm>
          </p:grpSpPr>
          <p:sp>
            <p:nvSpPr>
              <p:cNvPr id="56" name="Freeform: Shape 106">
                <a:extLst>
                  <a:ext uri="{FF2B5EF4-FFF2-40B4-BE49-F238E27FC236}">
                    <a16:creationId xmlns:a16="http://schemas.microsoft.com/office/drawing/2014/main" id="{A5EB3892-403B-4BB1-8CFE-239A000D5686}"/>
                  </a:ext>
                </a:extLst>
              </p:cNvPr>
              <p:cNvSpPr/>
              <p:nvPr/>
            </p:nvSpPr>
            <p:spPr>
              <a:xfrm>
                <a:off x="2366310" y="2793553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07">
                <a:extLst>
                  <a:ext uri="{FF2B5EF4-FFF2-40B4-BE49-F238E27FC236}">
                    <a16:creationId xmlns:a16="http://schemas.microsoft.com/office/drawing/2014/main" id="{4C07BA86-C519-4294-8557-A62AD6FF5DE9}"/>
                  </a:ext>
                </a:extLst>
              </p:cNvPr>
              <p:cNvSpPr/>
              <p:nvPr/>
            </p:nvSpPr>
            <p:spPr>
              <a:xfrm>
                <a:off x="1525218" y="2075061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08">
                <a:extLst>
                  <a:ext uri="{FF2B5EF4-FFF2-40B4-BE49-F238E27FC236}">
                    <a16:creationId xmlns:a16="http://schemas.microsoft.com/office/drawing/2014/main" id="{09455CFB-F686-4458-AC3A-29BFE78D5CD3}"/>
                  </a:ext>
                </a:extLst>
              </p:cNvPr>
              <p:cNvSpPr/>
              <p:nvPr/>
            </p:nvSpPr>
            <p:spPr>
              <a:xfrm>
                <a:off x="2372397" y="3256366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09">
                <a:extLst>
                  <a:ext uri="{FF2B5EF4-FFF2-40B4-BE49-F238E27FC236}">
                    <a16:creationId xmlns:a16="http://schemas.microsoft.com/office/drawing/2014/main" id="{E60C42AF-1A99-4B04-AD92-E679F8C00C27}"/>
                  </a:ext>
                </a:extLst>
              </p:cNvPr>
              <p:cNvSpPr/>
              <p:nvPr/>
            </p:nvSpPr>
            <p:spPr>
              <a:xfrm>
                <a:off x="2175187" y="5846603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10">
                <a:extLst>
                  <a:ext uri="{FF2B5EF4-FFF2-40B4-BE49-F238E27FC236}">
                    <a16:creationId xmlns:a16="http://schemas.microsoft.com/office/drawing/2014/main" id="{88D75B4C-8638-42DC-A5FB-1415D541BBA6}"/>
                  </a:ext>
                </a:extLst>
              </p:cNvPr>
              <p:cNvSpPr/>
              <p:nvPr/>
            </p:nvSpPr>
            <p:spPr>
              <a:xfrm>
                <a:off x="2174825" y="6144312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11">
                <a:extLst>
                  <a:ext uri="{FF2B5EF4-FFF2-40B4-BE49-F238E27FC236}">
                    <a16:creationId xmlns:a16="http://schemas.microsoft.com/office/drawing/2014/main" id="{98F089A1-827C-4AA2-A27B-75C33408A4E2}"/>
                  </a:ext>
                </a:extLst>
              </p:cNvPr>
              <p:cNvSpPr/>
              <p:nvPr/>
            </p:nvSpPr>
            <p:spPr>
              <a:xfrm>
                <a:off x="2179672" y="6425202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12">
                <a:extLst>
                  <a:ext uri="{FF2B5EF4-FFF2-40B4-BE49-F238E27FC236}">
                    <a16:creationId xmlns:a16="http://schemas.microsoft.com/office/drawing/2014/main" id="{F816772C-A212-46C6-9460-F93F8EDD6495}"/>
                  </a:ext>
                </a:extLst>
              </p:cNvPr>
              <p:cNvSpPr/>
              <p:nvPr/>
            </p:nvSpPr>
            <p:spPr>
              <a:xfrm>
                <a:off x="1650973" y="2559723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113">
                <a:extLst>
                  <a:ext uri="{FF2B5EF4-FFF2-40B4-BE49-F238E27FC236}">
                    <a16:creationId xmlns:a16="http://schemas.microsoft.com/office/drawing/2014/main" id="{186C6C92-F506-4297-B923-783B4E83F1B8}"/>
                  </a:ext>
                </a:extLst>
              </p:cNvPr>
              <p:cNvSpPr/>
              <p:nvPr/>
            </p:nvSpPr>
            <p:spPr>
              <a:xfrm>
                <a:off x="1430832" y="6163375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14">
                <a:extLst>
                  <a:ext uri="{FF2B5EF4-FFF2-40B4-BE49-F238E27FC236}">
                    <a16:creationId xmlns:a16="http://schemas.microsoft.com/office/drawing/2014/main" id="{331BD238-C8F6-4E51-94BF-D97AADCD2270}"/>
                  </a:ext>
                </a:extLst>
              </p:cNvPr>
              <p:cNvSpPr/>
              <p:nvPr/>
            </p:nvSpPr>
            <p:spPr>
              <a:xfrm>
                <a:off x="1424872" y="3964476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15">
                <a:extLst>
                  <a:ext uri="{FF2B5EF4-FFF2-40B4-BE49-F238E27FC236}">
                    <a16:creationId xmlns:a16="http://schemas.microsoft.com/office/drawing/2014/main" id="{CE5F6DCC-108E-403A-A17A-2D9898092859}"/>
                  </a:ext>
                </a:extLst>
              </p:cNvPr>
              <p:cNvSpPr/>
              <p:nvPr/>
            </p:nvSpPr>
            <p:spPr>
              <a:xfrm>
                <a:off x="1625594" y="2225954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16">
                <a:extLst>
                  <a:ext uri="{FF2B5EF4-FFF2-40B4-BE49-F238E27FC236}">
                    <a16:creationId xmlns:a16="http://schemas.microsoft.com/office/drawing/2014/main" id="{444CFEE3-6704-4268-93C2-BFFBC2281D11}"/>
                  </a:ext>
                </a:extLst>
              </p:cNvPr>
              <p:cNvSpPr/>
              <p:nvPr/>
            </p:nvSpPr>
            <p:spPr>
              <a:xfrm>
                <a:off x="1687415" y="3982893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17">
                <a:extLst>
                  <a:ext uri="{FF2B5EF4-FFF2-40B4-BE49-F238E27FC236}">
                    <a16:creationId xmlns:a16="http://schemas.microsoft.com/office/drawing/2014/main" id="{7C3377E4-3A2B-45F3-AE8F-503057F0E1B9}"/>
                  </a:ext>
                </a:extLst>
              </p:cNvPr>
              <p:cNvSpPr/>
              <p:nvPr/>
            </p:nvSpPr>
            <p:spPr>
              <a:xfrm>
                <a:off x="1706478" y="3989459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18">
                <a:extLst>
                  <a:ext uri="{FF2B5EF4-FFF2-40B4-BE49-F238E27FC236}">
                    <a16:creationId xmlns:a16="http://schemas.microsoft.com/office/drawing/2014/main" id="{CCE22F90-940B-4BD5-9EF2-70ABC9917E51}"/>
                  </a:ext>
                </a:extLst>
              </p:cNvPr>
              <p:cNvSpPr/>
              <p:nvPr/>
            </p:nvSpPr>
            <p:spPr>
              <a:xfrm>
                <a:off x="1674520" y="3977371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19">
                <a:extLst>
                  <a:ext uri="{FF2B5EF4-FFF2-40B4-BE49-F238E27FC236}">
                    <a16:creationId xmlns:a16="http://schemas.microsoft.com/office/drawing/2014/main" id="{298E1872-1096-4EA6-93D9-49638C8E48B3}"/>
                  </a:ext>
                </a:extLst>
              </p:cNvPr>
              <p:cNvSpPr/>
              <p:nvPr/>
            </p:nvSpPr>
            <p:spPr>
              <a:xfrm>
                <a:off x="1792994" y="2732549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20">
                <a:extLst>
                  <a:ext uri="{FF2B5EF4-FFF2-40B4-BE49-F238E27FC236}">
                    <a16:creationId xmlns:a16="http://schemas.microsoft.com/office/drawing/2014/main" id="{7D33FA14-91A7-42B8-8811-4D650AEC6E4B}"/>
                  </a:ext>
                </a:extLst>
              </p:cNvPr>
              <p:cNvSpPr/>
              <p:nvPr/>
            </p:nvSpPr>
            <p:spPr>
              <a:xfrm>
                <a:off x="2009793" y="2825781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21">
                <a:extLst>
                  <a:ext uri="{FF2B5EF4-FFF2-40B4-BE49-F238E27FC236}">
                    <a16:creationId xmlns:a16="http://schemas.microsoft.com/office/drawing/2014/main" id="{F45B71BD-8373-4D51-91EE-5DE68AE201AD}"/>
                  </a:ext>
                </a:extLst>
              </p:cNvPr>
              <p:cNvSpPr/>
              <p:nvPr/>
            </p:nvSpPr>
            <p:spPr>
              <a:xfrm>
                <a:off x="1932423" y="3245153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22">
                <a:extLst>
                  <a:ext uri="{FF2B5EF4-FFF2-40B4-BE49-F238E27FC236}">
                    <a16:creationId xmlns:a16="http://schemas.microsoft.com/office/drawing/2014/main" id="{DD2FF486-C734-4A5A-83F3-7B3D7E539E84}"/>
                  </a:ext>
                </a:extLst>
              </p:cNvPr>
              <p:cNvSpPr/>
              <p:nvPr/>
            </p:nvSpPr>
            <p:spPr>
              <a:xfrm>
                <a:off x="2497565" y="2957186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23">
                <a:extLst>
                  <a:ext uri="{FF2B5EF4-FFF2-40B4-BE49-F238E27FC236}">
                    <a16:creationId xmlns:a16="http://schemas.microsoft.com/office/drawing/2014/main" id="{0829DEC5-16DE-4E68-8EFB-A6B60E9CF9D2}"/>
                  </a:ext>
                </a:extLst>
              </p:cNvPr>
              <p:cNvSpPr/>
              <p:nvPr/>
            </p:nvSpPr>
            <p:spPr>
              <a:xfrm>
                <a:off x="2344506" y="2955854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124">
                <a:extLst>
                  <a:ext uri="{FF2B5EF4-FFF2-40B4-BE49-F238E27FC236}">
                    <a16:creationId xmlns:a16="http://schemas.microsoft.com/office/drawing/2014/main" id="{34753176-207F-43B4-AB1B-C705A14D7723}"/>
                  </a:ext>
                </a:extLst>
              </p:cNvPr>
              <p:cNvSpPr/>
              <p:nvPr/>
            </p:nvSpPr>
            <p:spPr>
              <a:xfrm>
                <a:off x="2038947" y="2717574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25">
                <a:extLst>
                  <a:ext uri="{FF2B5EF4-FFF2-40B4-BE49-F238E27FC236}">
                    <a16:creationId xmlns:a16="http://schemas.microsoft.com/office/drawing/2014/main" id="{FD879E04-1BE3-4E38-AB96-FC4879D091A1}"/>
                  </a:ext>
                </a:extLst>
              </p:cNvPr>
              <p:cNvSpPr/>
              <p:nvPr/>
            </p:nvSpPr>
            <p:spPr>
              <a:xfrm>
                <a:off x="1435680" y="6444825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26">
                <a:extLst>
                  <a:ext uri="{FF2B5EF4-FFF2-40B4-BE49-F238E27FC236}">
                    <a16:creationId xmlns:a16="http://schemas.microsoft.com/office/drawing/2014/main" id="{53FA2376-E9FB-4BD1-9E62-02E8FF6BE991}"/>
                  </a:ext>
                </a:extLst>
              </p:cNvPr>
              <p:cNvSpPr/>
              <p:nvPr/>
            </p:nvSpPr>
            <p:spPr>
              <a:xfrm>
                <a:off x="1483395" y="5879781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27">
                <a:extLst>
                  <a:ext uri="{FF2B5EF4-FFF2-40B4-BE49-F238E27FC236}">
                    <a16:creationId xmlns:a16="http://schemas.microsoft.com/office/drawing/2014/main" id="{55B04A02-FA7C-43B6-91C8-C8A739E670F6}"/>
                  </a:ext>
                </a:extLst>
              </p:cNvPr>
              <p:cNvSpPr/>
              <p:nvPr/>
            </p:nvSpPr>
            <p:spPr>
              <a:xfrm>
                <a:off x="1874675" y="2727106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39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765AE7-D63C-4A22-9D59-86E6E20ED760}"/>
              </a:ext>
            </a:extLst>
          </p:cNvPr>
          <p:cNvSpPr/>
          <p:nvPr/>
        </p:nvSpPr>
        <p:spPr>
          <a:xfrm>
            <a:off x="1195453" y="1954058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0D210A3-0A9C-473F-AADF-75D926D0AF43}"/>
              </a:ext>
            </a:extLst>
          </p:cNvPr>
          <p:cNvSpPr/>
          <p:nvPr/>
        </p:nvSpPr>
        <p:spPr>
          <a:xfrm>
            <a:off x="1550808" y="1904616"/>
            <a:ext cx="4105410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58EF3EC2-AF0E-4BCD-BD67-9EB338254528}"/>
              </a:ext>
            </a:extLst>
          </p:cNvPr>
          <p:cNvSpPr/>
          <p:nvPr/>
        </p:nvSpPr>
        <p:spPr>
          <a:xfrm rot="5400000">
            <a:off x="980273" y="19173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0E3382DB-58DC-43B3-8B80-AE1F29A15A38}"/>
              </a:ext>
            </a:extLst>
          </p:cNvPr>
          <p:cNvSpPr/>
          <p:nvPr/>
        </p:nvSpPr>
        <p:spPr>
          <a:xfrm>
            <a:off x="5026400" y="1897965"/>
            <a:ext cx="564503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097C9-93B0-428B-9ECF-C255011E0067}"/>
              </a:ext>
            </a:extLst>
          </p:cNvPr>
          <p:cNvSpPr txBox="1"/>
          <p:nvPr/>
        </p:nvSpPr>
        <p:spPr>
          <a:xfrm>
            <a:off x="2255542" y="2199474"/>
            <a:ext cx="2550319" cy="52322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800" b="1" dirty="0" err="1"/>
              <a:t>Struktur</a:t>
            </a:r>
            <a:endParaRPr lang="ko-KR" altLang="en-US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28AE88-78F5-4731-9E7E-FE7EC9778804}"/>
              </a:ext>
            </a:extLst>
          </p:cNvPr>
          <p:cNvSpPr txBox="1"/>
          <p:nvPr/>
        </p:nvSpPr>
        <p:spPr>
          <a:xfrm>
            <a:off x="965790" y="21169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3600" b="1" dirty="0">
                <a:solidFill>
                  <a:schemeClr val="bg1"/>
                </a:solidFill>
              </a:rPr>
              <a:t>a.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5128F5-084E-4E2A-99F1-26D2F5424083}"/>
              </a:ext>
            </a:extLst>
          </p:cNvPr>
          <p:cNvSpPr/>
          <p:nvPr/>
        </p:nvSpPr>
        <p:spPr>
          <a:xfrm>
            <a:off x="1195453" y="3419485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1B622561-49EC-422B-ACC3-DDB248C33DCE}"/>
              </a:ext>
            </a:extLst>
          </p:cNvPr>
          <p:cNvSpPr/>
          <p:nvPr/>
        </p:nvSpPr>
        <p:spPr>
          <a:xfrm>
            <a:off x="1550808" y="3370043"/>
            <a:ext cx="4105410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8DE334FE-8D1B-464E-BEDD-B6869BD23A85}"/>
              </a:ext>
            </a:extLst>
          </p:cNvPr>
          <p:cNvSpPr/>
          <p:nvPr/>
        </p:nvSpPr>
        <p:spPr>
          <a:xfrm rot="5400000">
            <a:off x="980273" y="33827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840C5630-CBCA-47E9-BA79-04FB7F557CB4}"/>
              </a:ext>
            </a:extLst>
          </p:cNvPr>
          <p:cNvSpPr/>
          <p:nvPr/>
        </p:nvSpPr>
        <p:spPr>
          <a:xfrm>
            <a:off x="5026401" y="3363392"/>
            <a:ext cx="577566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D2CC3E-1669-47E2-92D5-B9953EE0CF70}"/>
              </a:ext>
            </a:extLst>
          </p:cNvPr>
          <p:cNvSpPr txBox="1"/>
          <p:nvPr/>
        </p:nvSpPr>
        <p:spPr>
          <a:xfrm>
            <a:off x="2255542" y="3691027"/>
            <a:ext cx="2550319" cy="52322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800" b="1" dirty="0" err="1"/>
              <a:t>Fungsi</a:t>
            </a:r>
            <a:endParaRPr lang="en-US" altLang="ko-KR" sz="28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4DDD59-4071-4F6D-8D72-13C56B6616D1}"/>
              </a:ext>
            </a:extLst>
          </p:cNvPr>
          <p:cNvSpPr txBox="1"/>
          <p:nvPr/>
        </p:nvSpPr>
        <p:spPr>
          <a:xfrm>
            <a:off x="965790" y="35823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3600" b="1" dirty="0">
                <a:solidFill>
                  <a:schemeClr val="bg1"/>
                </a:solidFill>
              </a:rPr>
              <a:t>b.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699193-B285-49E3-B98D-3D811021E337}"/>
              </a:ext>
            </a:extLst>
          </p:cNvPr>
          <p:cNvSpPr/>
          <p:nvPr/>
        </p:nvSpPr>
        <p:spPr>
          <a:xfrm>
            <a:off x="1195453" y="4884912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hlinkClick r:id="rId4" action="ppaction://hlinksldjump"/>
            <a:extLst>
              <a:ext uri="{FF2B5EF4-FFF2-40B4-BE49-F238E27FC236}">
                <a16:creationId xmlns:a16="http://schemas.microsoft.com/office/drawing/2014/main" id="{F609E03C-C177-44A9-93E2-9313C288A8B6}"/>
              </a:ext>
            </a:extLst>
          </p:cNvPr>
          <p:cNvSpPr/>
          <p:nvPr/>
        </p:nvSpPr>
        <p:spPr>
          <a:xfrm>
            <a:off x="1550807" y="4835470"/>
            <a:ext cx="4118473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id="{CE856200-56B1-46B2-AEDE-9B59D0918EA7}"/>
              </a:ext>
            </a:extLst>
          </p:cNvPr>
          <p:cNvSpPr/>
          <p:nvPr/>
        </p:nvSpPr>
        <p:spPr>
          <a:xfrm rot="5400000">
            <a:off x="980273" y="48482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FD29E0B2-E1B8-473B-BFB4-6F471DC6BF22}"/>
              </a:ext>
            </a:extLst>
          </p:cNvPr>
          <p:cNvSpPr/>
          <p:nvPr/>
        </p:nvSpPr>
        <p:spPr>
          <a:xfrm>
            <a:off x="5026400" y="4828819"/>
            <a:ext cx="564503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875187-4739-478F-9EB6-8A744021B12C}"/>
              </a:ext>
            </a:extLst>
          </p:cNvPr>
          <p:cNvSpPr txBox="1"/>
          <p:nvPr/>
        </p:nvSpPr>
        <p:spPr>
          <a:xfrm>
            <a:off x="2255542" y="4947447"/>
            <a:ext cx="2550319" cy="95410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800" b="1" dirty="0" err="1"/>
              <a:t>Kaidah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Kebahasaan</a:t>
            </a:r>
            <a:endParaRPr lang="en-US" altLang="ko-KR" sz="28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2228D4-A484-4417-8B45-85AC47F63FD8}"/>
              </a:ext>
            </a:extLst>
          </p:cNvPr>
          <p:cNvSpPr txBox="1"/>
          <p:nvPr/>
        </p:nvSpPr>
        <p:spPr>
          <a:xfrm>
            <a:off x="965790" y="50478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3600" b="1" dirty="0">
                <a:solidFill>
                  <a:schemeClr val="bg1"/>
                </a:solidFill>
              </a:rPr>
              <a:t>c. 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3" name="Rectangle: Rounded Corners 47">
            <a:extLst>
              <a:ext uri="{FF2B5EF4-FFF2-40B4-BE49-F238E27FC236}">
                <a16:creationId xmlns:a16="http://schemas.microsoft.com/office/drawing/2014/main" id="{7D68FA7A-3C82-4927-A22D-9C9777D67A5F}"/>
              </a:ext>
            </a:extLst>
          </p:cNvPr>
          <p:cNvSpPr/>
          <p:nvPr/>
        </p:nvSpPr>
        <p:spPr>
          <a:xfrm>
            <a:off x="1210894" y="431072"/>
            <a:ext cx="9970912" cy="9013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400" b="1" dirty="0">
                <a:solidFill>
                  <a:schemeClr val="tx1"/>
                </a:solidFill>
              </a:rPr>
              <a:t>2. Reviu</a:t>
            </a:r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65" name="Graphic 2">
            <a:extLst>
              <a:ext uri="{FF2B5EF4-FFF2-40B4-BE49-F238E27FC236}">
                <a16:creationId xmlns:a16="http://schemas.microsoft.com/office/drawing/2014/main" id="{26839916-8C16-4861-86B0-D426B5C00663}"/>
              </a:ext>
            </a:extLst>
          </p:cNvPr>
          <p:cNvGrpSpPr/>
          <p:nvPr/>
        </p:nvGrpSpPr>
        <p:grpSpPr>
          <a:xfrm>
            <a:off x="8856617" y="1005840"/>
            <a:ext cx="3335383" cy="5856724"/>
            <a:chOff x="6724650" y="-463489"/>
            <a:chExt cx="5248275" cy="7321489"/>
          </a:xfrm>
        </p:grpSpPr>
        <p:sp>
          <p:nvSpPr>
            <p:cNvPr id="66" name="Freeform: Shape 46">
              <a:extLst>
                <a:ext uri="{FF2B5EF4-FFF2-40B4-BE49-F238E27FC236}">
                  <a16:creationId xmlns:a16="http://schemas.microsoft.com/office/drawing/2014/main" id="{CE133CB8-93C3-43E5-B5D0-224C3F07EC1B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7">
              <a:extLst>
                <a:ext uri="{FF2B5EF4-FFF2-40B4-BE49-F238E27FC236}">
                  <a16:creationId xmlns:a16="http://schemas.microsoft.com/office/drawing/2014/main" id="{EDBF31C0-AD59-4362-B3F4-097FD7157AB2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8">
              <a:extLst>
                <a:ext uri="{FF2B5EF4-FFF2-40B4-BE49-F238E27FC236}">
                  <a16:creationId xmlns:a16="http://schemas.microsoft.com/office/drawing/2014/main" id="{F935CE5B-937A-4C2B-B445-3688B092EE11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9">
              <a:extLst>
                <a:ext uri="{FF2B5EF4-FFF2-40B4-BE49-F238E27FC236}">
                  <a16:creationId xmlns:a16="http://schemas.microsoft.com/office/drawing/2014/main" id="{8D693388-F6F3-4631-B6A8-BB2EF09DC687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50">
              <a:extLst>
                <a:ext uri="{FF2B5EF4-FFF2-40B4-BE49-F238E27FC236}">
                  <a16:creationId xmlns:a16="http://schemas.microsoft.com/office/drawing/2014/main" id="{E950F85F-4DBF-4813-8293-BB95BBB2B742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51">
              <a:extLst>
                <a:ext uri="{FF2B5EF4-FFF2-40B4-BE49-F238E27FC236}">
                  <a16:creationId xmlns:a16="http://schemas.microsoft.com/office/drawing/2014/main" id="{FF48D970-1A9D-420D-B684-32190CB800E5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52">
              <a:extLst>
                <a:ext uri="{FF2B5EF4-FFF2-40B4-BE49-F238E27FC236}">
                  <a16:creationId xmlns:a16="http://schemas.microsoft.com/office/drawing/2014/main" id="{8BF02C9A-2084-402A-93FC-D5DC8E4A8A7C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53">
              <a:extLst>
                <a:ext uri="{FF2B5EF4-FFF2-40B4-BE49-F238E27FC236}">
                  <a16:creationId xmlns:a16="http://schemas.microsoft.com/office/drawing/2014/main" id="{88685FC5-ED58-45C9-892A-1B502B17D9D1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54">
              <a:extLst>
                <a:ext uri="{FF2B5EF4-FFF2-40B4-BE49-F238E27FC236}">
                  <a16:creationId xmlns:a16="http://schemas.microsoft.com/office/drawing/2014/main" id="{95D69C7E-D749-4B2C-B615-7A2BA042C442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55">
              <a:extLst>
                <a:ext uri="{FF2B5EF4-FFF2-40B4-BE49-F238E27FC236}">
                  <a16:creationId xmlns:a16="http://schemas.microsoft.com/office/drawing/2014/main" id="{E4FFE888-B2BD-42A3-B53E-5070A46FCCC2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56">
              <a:extLst>
                <a:ext uri="{FF2B5EF4-FFF2-40B4-BE49-F238E27FC236}">
                  <a16:creationId xmlns:a16="http://schemas.microsoft.com/office/drawing/2014/main" id="{CD78E29A-A6F9-485D-92C1-4872787E2870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57">
              <a:extLst>
                <a:ext uri="{FF2B5EF4-FFF2-40B4-BE49-F238E27FC236}">
                  <a16:creationId xmlns:a16="http://schemas.microsoft.com/office/drawing/2014/main" id="{ECDF572C-D001-401C-9526-C6A550D83264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58">
              <a:extLst>
                <a:ext uri="{FF2B5EF4-FFF2-40B4-BE49-F238E27FC236}">
                  <a16:creationId xmlns:a16="http://schemas.microsoft.com/office/drawing/2014/main" id="{BFC65C5B-18E1-48CF-99CE-BEB6A2278C28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59">
              <a:extLst>
                <a:ext uri="{FF2B5EF4-FFF2-40B4-BE49-F238E27FC236}">
                  <a16:creationId xmlns:a16="http://schemas.microsoft.com/office/drawing/2014/main" id="{A04B5C80-E7D4-4E96-A5E2-145EEE3B4747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60">
              <a:extLst>
                <a:ext uri="{FF2B5EF4-FFF2-40B4-BE49-F238E27FC236}">
                  <a16:creationId xmlns:a16="http://schemas.microsoft.com/office/drawing/2014/main" id="{791F14F2-98BE-4FE6-8BD7-1A4DE9D9B3C2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61">
              <a:extLst>
                <a:ext uri="{FF2B5EF4-FFF2-40B4-BE49-F238E27FC236}">
                  <a16:creationId xmlns:a16="http://schemas.microsoft.com/office/drawing/2014/main" id="{49D75000-ECE4-4583-9A37-DF369035803C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62">
              <a:extLst>
                <a:ext uri="{FF2B5EF4-FFF2-40B4-BE49-F238E27FC236}">
                  <a16:creationId xmlns:a16="http://schemas.microsoft.com/office/drawing/2014/main" id="{3201349A-B4A5-43D5-8788-C31980EE5FD4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63">
              <a:extLst>
                <a:ext uri="{FF2B5EF4-FFF2-40B4-BE49-F238E27FC236}">
                  <a16:creationId xmlns:a16="http://schemas.microsoft.com/office/drawing/2014/main" id="{1DC91204-10B8-47A3-86F7-6232747BDC67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64">
              <a:extLst>
                <a:ext uri="{FF2B5EF4-FFF2-40B4-BE49-F238E27FC236}">
                  <a16:creationId xmlns:a16="http://schemas.microsoft.com/office/drawing/2014/main" id="{905843CF-1C3D-4D2D-BFD5-8DC382522547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65">
              <a:extLst>
                <a:ext uri="{FF2B5EF4-FFF2-40B4-BE49-F238E27FC236}">
                  <a16:creationId xmlns:a16="http://schemas.microsoft.com/office/drawing/2014/main" id="{CD601C97-6E5B-483A-9D9D-88792B7D588E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66">
              <a:extLst>
                <a:ext uri="{FF2B5EF4-FFF2-40B4-BE49-F238E27FC236}">
                  <a16:creationId xmlns:a16="http://schemas.microsoft.com/office/drawing/2014/main" id="{FD268B78-5119-454F-A7A9-A91209A2F5AA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67">
              <a:extLst>
                <a:ext uri="{FF2B5EF4-FFF2-40B4-BE49-F238E27FC236}">
                  <a16:creationId xmlns:a16="http://schemas.microsoft.com/office/drawing/2014/main" id="{C1EE1EEF-4748-4F9A-BFBF-72B0B423C0E5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68">
              <a:extLst>
                <a:ext uri="{FF2B5EF4-FFF2-40B4-BE49-F238E27FC236}">
                  <a16:creationId xmlns:a16="http://schemas.microsoft.com/office/drawing/2014/main" id="{1969B53F-3DD3-4F3C-883C-8DD80AEB777B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5891349" y="2188756"/>
            <a:ext cx="3108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d-ID" b="1" dirty="0">
                <a:latin typeface="+mj-lt"/>
              </a:rPr>
              <a:t>Upaya untuk membaca secara seksama kemudian melakukan evaluasi terhadap buku/bab buku/artikel yang dibaca tersebut, dengan tujuan menilai dan memberikan rekomendasi apakah buku/bab buku/artikel tersebut layak untuk dibaca atau tidak.</a:t>
            </a:r>
          </a:p>
        </p:txBody>
      </p:sp>
      <p:sp>
        <p:nvSpPr>
          <p:cNvPr id="90" name="Striped Right Arrow 89">
            <a:hlinkClick r:id="rId5" action="ppaction://hlinksldjump"/>
          </p:cNvPr>
          <p:cNvSpPr/>
          <p:nvPr/>
        </p:nvSpPr>
        <p:spPr>
          <a:xfrm flipH="1">
            <a:off x="40337" y="6154528"/>
            <a:ext cx="1292073" cy="664285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319735-CF3D-4D09-98B3-7B67FBC6B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76651"/>
              </p:ext>
            </p:extLst>
          </p:nvPr>
        </p:nvGraphicFramePr>
        <p:xfrm>
          <a:off x="3585266" y="1981822"/>
          <a:ext cx="2332304" cy="3072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Ringkasan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</a:t>
                      </a:r>
                      <a:r>
                        <a:rPr lang="en-US" altLang="ko-KR" sz="18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raian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pendek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mengenai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isi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argumen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dari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buku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US" altLang="ko-KR" sz="18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bab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buku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US" altLang="ko-KR" sz="18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artikel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. 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EB1C5CBD-9027-401B-A83F-525EB83C6095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6449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9889DA-8C35-43C9-BD7C-726AFE4CC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2081"/>
              </p:ext>
            </p:extLst>
          </p:nvPr>
        </p:nvGraphicFramePr>
        <p:xfrm>
          <a:off x="6266292" y="1981822"/>
          <a:ext cx="2332304" cy="38953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Inti Reviu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nti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pembahasan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buku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bab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buku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artikel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yang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merupakan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analisis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kritis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dari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aspek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pokok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yang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dibahas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dalam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buku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bab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buku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/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artikel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itu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 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FC98ED-0ADC-4212-88C5-5133A0B39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6927"/>
              </p:ext>
            </p:extLst>
          </p:nvPr>
        </p:nvGraphicFramePr>
        <p:xfrm>
          <a:off x="8947319" y="1981822"/>
          <a:ext cx="2332304" cy="4261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Simpulan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erisi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evaluasi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ringkas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atas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kontribusi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buku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bab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buku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artikel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secara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keseluruhan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terhadap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perkembangan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topik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yang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dibahas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terhadap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pemahaman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pereviu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dan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perkembangan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keilmuan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1D8A65CE-661F-4A20-85F6-8AF09B12EE14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64495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76B48F1D-612E-4520-A799-4E37EE8546B5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664494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779260-2EFF-449D-9CB4-ECC2B6C2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67394"/>
              </p:ext>
            </p:extLst>
          </p:nvPr>
        </p:nvGraphicFramePr>
        <p:xfrm>
          <a:off x="904240" y="1981822"/>
          <a:ext cx="2332304" cy="38953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2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Pendahuluan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erisi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identifikasi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buku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atau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bab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buku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atau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artikel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penulis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judul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tahun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publikasi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dan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informasi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lain yang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dianggap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penting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).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6EDAF99F-6999-4154-B694-E7324D0BED89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6892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074459" y="256310"/>
            <a:ext cx="4215217" cy="9673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headEnd type="none" w="med" len="med"/>
            <a:tailEnd type="none" w="med" len="med"/>
          </a:ln>
          <a:effectLst>
            <a:innerShdw blurRad="444500" dist="76200" dir="5340000">
              <a:schemeClr val="tx1">
                <a:alpha val="59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d-ID" sz="4400" b="1" cap="none" dirty="0">
                <a:solidFill>
                  <a:schemeClr val="tx1"/>
                </a:solidFill>
              </a:rPr>
              <a:t>a. Struktur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 rot="1159759">
            <a:off x="2376431" y="645293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1424637" y="3397202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7109540" y="6259863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296670" y="6246801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1463825" y="620571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1237402" y="32307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81872" y="346686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 rot="19575070">
            <a:off x="9713403" y="667064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 rot="420623">
            <a:off x="290728" y="427578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64453" y="6177133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Striped Right Arrow 23">
            <a:hlinkClick r:id="rId2" action="ppaction://hlinksldjump"/>
          </p:cNvPr>
          <p:cNvSpPr/>
          <p:nvPr/>
        </p:nvSpPr>
        <p:spPr>
          <a:xfrm flipH="1">
            <a:off x="210156" y="6010835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A2A5D2-7AE4-4226-9B7D-3F7F21CF76AC}"/>
              </a:ext>
            </a:extLst>
          </p:cNvPr>
          <p:cNvCxnSpPr>
            <a:cxnSpLocks/>
          </p:cNvCxnSpPr>
          <p:nvPr/>
        </p:nvCxnSpPr>
        <p:spPr>
          <a:xfrm>
            <a:off x="6554709" y="2144739"/>
            <a:ext cx="4927254" cy="223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9EF287-0FB8-49F0-945C-02E0BE49776B}"/>
              </a:ext>
            </a:extLst>
          </p:cNvPr>
          <p:cNvCxnSpPr>
            <a:cxnSpLocks/>
          </p:cNvCxnSpPr>
          <p:nvPr/>
        </p:nvCxnSpPr>
        <p:spPr>
          <a:xfrm>
            <a:off x="7259484" y="3942560"/>
            <a:ext cx="4222479" cy="9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0118FB-33B7-4373-892C-E104CD061FA0}"/>
              </a:ext>
            </a:extLst>
          </p:cNvPr>
          <p:cNvCxnSpPr>
            <a:cxnSpLocks/>
          </p:cNvCxnSpPr>
          <p:nvPr/>
        </p:nvCxnSpPr>
        <p:spPr>
          <a:xfrm>
            <a:off x="6690511" y="4785241"/>
            <a:ext cx="4791452" cy="4517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B5BDD9-2BC4-4579-B2B9-B024125168DE}"/>
              </a:ext>
            </a:extLst>
          </p:cNvPr>
          <p:cNvCxnSpPr>
            <a:cxnSpLocks/>
          </p:cNvCxnSpPr>
          <p:nvPr/>
        </p:nvCxnSpPr>
        <p:spPr>
          <a:xfrm>
            <a:off x="7041931" y="3032451"/>
            <a:ext cx="4440032" cy="224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6200B5-D007-4AAC-B5B2-D5FDDBC91F6E}"/>
              </a:ext>
            </a:extLst>
          </p:cNvPr>
          <p:cNvCxnSpPr>
            <a:cxnSpLocks/>
          </p:cNvCxnSpPr>
          <p:nvPr/>
        </p:nvCxnSpPr>
        <p:spPr>
          <a:xfrm>
            <a:off x="811850" y="2167137"/>
            <a:ext cx="484632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B63BF-D61B-4E68-9E36-8122B0C376F2}"/>
              </a:ext>
            </a:extLst>
          </p:cNvPr>
          <p:cNvCxnSpPr>
            <a:cxnSpLocks/>
          </p:cNvCxnSpPr>
          <p:nvPr/>
        </p:nvCxnSpPr>
        <p:spPr>
          <a:xfrm>
            <a:off x="811850" y="3942654"/>
            <a:ext cx="402336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C71A73E-0A04-4C4D-9CE7-F3B3A9DC7A69}"/>
              </a:ext>
            </a:extLst>
          </p:cNvPr>
          <p:cNvCxnSpPr>
            <a:cxnSpLocks/>
          </p:cNvCxnSpPr>
          <p:nvPr/>
        </p:nvCxnSpPr>
        <p:spPr>
          <a:xfrm>
            <a:off x="811850" y="4830413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126FC0F-67C6-4547-BC1A-50C7AD79E23C}"/>
              </a:ext>
            </a:extLst>
          </p:cNvPr>
          <p:cNvCxnSpPr>
            <a:cxnSpLocks/>
          </p:cNvCxnSpPr>
          <p:nvPr/>
        </p:nvCxnSpPr>
        <p:spPr>
          <a:xfrm>
            <a:off x="811850" y="5718171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D10979-8A89-47A8-BE8C-CFD7DC4C0619}"/>
              </a:ext>
            </a:extLst>
          </p:cNvPr>
          <p:cNvCxnSpPr>
            <a:cxnSpLocks/>
          </p:cNvCxnSpPr>
          <p:nvPr/>
        </p:nvCxnSpPr>
        <p:spPr>
          <a:xfrm>
            <a:off x="811850" y="3054895"/>
            <a:ext cx="4313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5AC6B14-EAF9-4A25-BF62-B340DF435358}"/>
              </a:ext>
            </a:extLst>
          </p:cNvPr>
          <p:cNvSpPr txBox="1"/>
          <p:nvPr/>
        </p:nvSpPr>
        <p:spPr>
          <a:xfrm flipH="1">
            <a:off x="796836" y="1637000"/>
            <a:ext cx="496388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</a:rPr>
              <a:t>1. Menunjukan pandangan atau penilaian penulis reviu terhadap buku/bab buku/atau artikel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793438" y="2394028"/>
            <a:ext cx="430107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</a:rPr>
              <a:t>2. Memberikan informasi kepada pembaca tentang kelayakan yang dimiliki buku/bab buku/artikel</a:t>
            </a:r>
          </a:p>
        </p:txBody>
      </p:sp>
      <p:grpSp>
        <p:nvGrpSpPr>
          <p:cNvPr id="28" name="그룹 4">
            <a:extLst>
              <a:ext uri="{FF2B5EF4-FFF2-40B4-BE49-F238E27FC236}">
                <a16:creationId xmlns:a16="http://schemas.microsoft.com/office/drawing/2014/main" id="{DEDD09B2-9DDD-424D-9FE8-FD1789EDE544}"/>
              </a:ext>
            </a:extLst>
          </p:cNvPr>
          <p:cNvGrpSpPr/>
          <p:nvPr/>
        </p:nvGrpSpPr>
        <p:grpSpPr>
          <a:xfrm>
            <a:off x="5218190" y="1515292"/>
            <a:ext cx="2037336" cy="5107578"/>
            <a:chOff x="4737812" y="2399403"/>
            <a:chExt cx="3159394" cy="375530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A8CF583-6797-438B-B24B-4570BC77A03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82A1676C-8BFE-43CB-9FD0-2B59CCF3C239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id="{9BBFAC3C-C723-467B-A67D-0F2D3D7369AA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ectangle 8">
                <a:extLst>
                  <a:ext uri="{FF2B5EF4-FFF2-40B4-BE49-F238E27FC236}">
                    <a16:creationId xmlns:a16="http://schemas.microsoft.com/office/drawing/2014/main" id="{AFA500BA-5B4C-4F08-9F8C-1FBB16E67D79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8">
                <a:extLst>
                  <a:ext uri="{FF2B5EF4-FFF2-40B4-BE49-F238E27FC236}">
                    <a16:creationId xmlns:a16="http://schemas.microsoft.com/office/drawing/2014/main" id="{0D1A1429-D6BC-4731-9DD0-A7683AB2AC5B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Rectangle 8">
                <a:extLst>
                  <a:ext uri="{FF2B5EF4-FFF2-40B4-BE49-F238E27FC236}">
                    <a16:creationId xmlns:a16="http://schemas.microsoft.com/office/drawing/2014/main" id="{87B8109E-0251-4C24-BE5F-5BEABD9AD0AE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0" name="Rounded Rectangle 1">
              <a:extLst>
                <a:ext uri="{FF2B5EF4-FFF2-40B4-BE49-F238E27FC236}">
                  <a16:creationId xmlns:a16="http://schemas.microsoft.com/office/drawing/2014/main" id="{5454E00E-EF9C-4DCF-AC09-2976AB0F7D1F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Rounded Rectangle 1">
              <a:extLst>
                <a:ext uri="{FF2B5EF4-FFF2-40B4-BE49-F238E27FC236}">
                  <a16:creationId xmlns:a16="http://schemas.microsoft.com/office/drawing/2014/main" id="{BBF66D7A-B7CE-4E83-BF68-14AD6B6373F2}"/>
                </a:ext>
              </a:extLst>
            </p:cNvPr>
            <p:cNvSpPr/>
            <p:nvPr/>
          </p:nvSpPr>
          <p:spPr>
            <a:xfrm rot="4400993">
              <a:off x="5833816" y="2276375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ounded Rectangle 1">
              <a:extLst>
                <a:ext uri="{FF2B5EF4-FFF2-40B4-BE49-F238E27FC236}">
                  <a16:creationId xmlns:a16="http://schemas.microsoft.com/office/drawing/2014/main" id="{532F1E0C-AE36-4E70-AFB4-D3408A464516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ounded Rectangle 1">
              <a:extLst>
                <a:ext uri="{FF2B5EF4-FFF2-40B4-BE49-F238E27FC236}">
                  <a16:creationId xmlns:a16="http://schemas.microsoft.com/office/drawing/2014/main" id="{26B8BFA5-147F-41CF-B8DA-8C3A534BEDCA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55" name="Title 1"/>
          <p:cNvSpPr txBox="1">
            <a:spLocks/>
          </p:cNvSpPr>
          <p:nvPr/>
        </p:nvSpPr>
        <p:spPr>
          <a:xfrm>
            <a:off x="3969956" y="282435"/>
            <a:ext cx="4215217" cy="9673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headEnd type="none" w="med" len="med"/>
            <a:tailEnd type="none" w="med" len="med"/>
          </a:ln>
          <a:effectLst>
            <a:innerShdw blurRad="444500" dist="76200" dir="5340000">
              <a:schemeClr val="tx1">
                <a:alpha val="59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d-ID" sz="4400" b="1" cap="none" dirty="0">
                <a:solidFill>
                  <a:schemeClr val="tx1"/>
                </a:solidFill>
              </a:rPr>
              <a:t>b. Fungsi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789085" y="3421640"/>
            <a:ext cx="430107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</a:rPr>
              <a:t>3. Membantu pembaca untuk mengetahui isi buku/bab buku/artikel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789083" y="4140097"/>
            <a:ext cx="430107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</a:rPr>
              <a:t>4. Memberikan informasi kepada pembaca tentang kelebihan dan kekurangan buku/bab buku/artikel yang di reviu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823918" y="5206897"/>
            <a:ext cx="461023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</a:rPr>
              <a:t>5. Mengetahui perbandingan buku/bab buku/artikel dengan karya lain yang sejenis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6841542" y="1649448"/>
            <a:ext cx="461023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</a:rPr>
              <a:t>6. Memberikan informasi yang komprehensif tentang buku/bab buku/artikel yang di reviu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6727370" y="2376611"/>
            <a:ext cx="479406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</a:rPr>
              <a:t>7. Memberikan pertimbangan kepada pembaca apakah buku/bab buku/artikel yang direviu pantas untuk dijaidkan refrensi atau tidak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6736078" y="3299720"/>
            <a:ext cx="479406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</a:rPr>
              <a:t>8. Memudahkan pembaca dalam memahami hubungan antara buku/bab buku/artikel dengan buku sejenis lainnya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6888479" y="4170578"/>
            <a:ext cx="479406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</a:rPr>
              <a:t>9. Memberikan pertimbangan bagi pembaca sebelum memutuskan untuk memilih, membeli dan menikmati buku atau artikel.</a:t>
            </a:r>
          </a:p>
        </p:txBody>
      </p:sp>
      <p:sp>
        <p:nvSpPr>
          <p:cNvPr id="65" name="Striped Right Arrow 64">
            <a:hlinkClick r:id="rId2" action="ppaction://hlinksldjump"/>
          </p:cNvPr>
          <p:cNvSpPr/>
          <p:nvPr/>
        </p:nvSpPr>
        <p:spPr>
          <a:xfrm flipH="1">
            <a:off x="210156" y="6010835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66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8598983" y="5263436"/>
            <a:ext cx="187054" cy="53573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11668757" y="5825138"/>
            <a:ext cx="187054" cy="53573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10776128" y="6164771"/>
            <a:ext cx="187054" cy="53573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10366824" y="5333105"/>
            <a:ext cx="187054" cy="53573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7658459" y="6047207"/>
            <a:ext cx="187054" cy="53573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9195522" y="5951412"/>
            <a:ext cx="187054" cy="53573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1385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099" y="1851311"/>
            <a:ext cx="2439600" cy="1824232"/>
            <a:chOff x="0" y="1564834"/>
            <a:chExt cx="1829700" cy="1368174"/>
          </a:xfrm>
          <a:solidFill>
            <a:schemeClr val="accent1"/>
          </a:solidFill>
        </p:grpSpPr>
        <p:sp>
          <p:nvSpPr>
            <p:cNvPr id="3" name="Rectangle 2"/>
            <p:cNvSpPr/>
            <p:nvPr/>
          </p:nvSpPr>
          <p:spPr>
            <a:xfrm>
              <a:off x="0" y="1564834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9"/>
            <p:cNvSpPr/>
            <p:nvPr/>
          </p:nvSpPr>
          <p:spPr>
            <a:xfrm rot="10800000" flipH="1">
              <a:off x="9079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39600" y="1851311"/>
            <a:ext cx="2433600" cy="1824233"/>
            <a:chOff x="1829700" y="1564833"/>
            <a:chExt cx="1825200" cy="1368175"/>
          </a:xfrm>
          <a:solidFill>
            <a:schemeClr val="accent2"/>
          </a:solidFill>
        </p:grpSpPr>
        <p:sp>
          <p:nvSpPr>
            <p:cNvPr id="4" name="Rectangle 3"/>
            <p:cNvSpPr/>
            <p:nvPr/>
          </p:nvSpPr>
          <p:spPr>
            <a:xfrm>
              <a:off x="1829700" y="1564833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9"/>
            <p:cNvSpPr/>
            <p:nvPr/>
          </p:nvSpPr>
          <p:spPr>
            <a:xfrm rot="10800000" flipH="1">
              <a:off x="27331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79200" y="1851309"/>
            <a:ext cx="2433600" cy="1824235"/>
            <a:chOff x="3659400" y="1564832"/>
            <a:chExt cx="1825200" cy="1368176"/>
          </a:xfrm>
          <a:solidFill>
            <a:schemeClr val="accent3"/>
          </a:solidFill>
        </p:grpSpPr>
        <p:sp>
          <p:nvSpPr>
            <p:cNvPr id="5" name="Rectangle 4"/>
            <p:cNvSpPr/>
            <p:nvPr/>
          </p:nvSpPr>
          <p:spPr>
            <a:xfrm>
              <a:off x="3659400" y="1564832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 flipH="1">
              <a:off x="45583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18800" y="1851308"/>
            <a:ext cx="2433600" cy="1824236"/>
            <a:chOff x="5489100" y="1564831"/>
            <a:chExt cx="1825200" cy="1368177"/>
          </a:xfrm>
          <a:solidFill>
            <a:schemeClr val="accent4"/>
          </a:solidFill>
        </p:grpSpPr>
        <p:sp>
          <p:nvSpPr>
            <p:cNvPr id="6" name="Rectangle 5"/>
            <p:cNvSpPr/>
            <p:nvPr/>
          </p:nvSpPr>
          <p:spPr>
            <a:xfrm>
              <a:off x="5489100" y="1564831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9"/>
            <p:cNvSpPr/>
            <p:nvPr/>
          </p:nvSpPr>
          <p:spPr>
            <a:xfrm rot="10800000" flipH="1">
              <a:off x="63835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749301" y="1851306"/>
            <a:ext cx="2433600" cy="1824237"/>
            <a:chOff x="7318800" y="1564830"/>
            <a:chExt cx="1825200" cy="1368178"/>
          </a:xfrm>
          <a:solidFill>
            <a:schemeClr val="accent5"/>
          </a:solidFill>
        </p:grpSpPr>
        <p:sp>
          <p:nvSpPr>
            <p:cNvPr id="7" name="Rectangle 6"/>
            <p:cNvSpPr/>
            <p:nvPr/>
          </p:nvSpPr>
          <p:spPr>
            <a:xfrm>
              <a:off x="7318800" y="1564830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9"/>
            <p:cNvSpPr/>
            <p:nvPr/>
          </p:nvSpPr>
          <p:spPr>
            <a:xfrm rot="10800000" flipH="1">
              <a:off x="82087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29989" y="1851312"/>
            <a:ext cx="446591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9589" y="1850913"/>
            <a:ext cx="446591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9189" y="1850515"/>
            <a:ext cx="446591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8789" y="1850116"/>
            <a:ext cx="446591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88389" y="1849717"/>
            <a:ext cx="446591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573381" y="282435"/>
            <a:ext cx="7406646" cy="9673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headEnd type="none" w="med" len="med"/>
            <a:tailEnd type="none" w="med" len="med"/>
          </a:ln>
          <a:effectLst>
            <a:innerShdw blurRad="444500" dist="76200" dir="5340000">
              <a:schemeClr val="tx1">
                <a:alpha val="59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d-ID" sz="4400" b="1" cap="none" dirty="0">
                <a:solidFill>
                  <a:schemeClr val="tx1"/>
                </a:solidFill>
              </a:rPr>
              <a:t>c. Kaidah Kebahasaan</a:t>
            </a:r>
          </a:p>
        </p:txBody>
      </p:sp>
      <p:grpSp>
        <p:nvGrpSpPr>
          <p:cNvPr id="54" name="Group 53"/>
          <p:cNvGrpSpPr/>
          <p:nvPr/>
        </p:nvGrpSpPr>
        <p:grpSpPr>
          <a:xfrm flipH="1">
            <a:off x="-11116" y="3997237"/>
            <a:ext cx="2474999" cy="1983775"/>
            <a:chOff x="0" y="1564834"/>
            <a:chExt cx="1829700" cy="1368174"/>
          </a:xfrm>
          <a:solidFill>
            <a:schemeClr val="accent1"/>
          </a:solidFill>
        </p:grpSpPr>
        <p:sp>
          <p:nvSpPr>
            <p:cNvPr id="55" name="Rectangle 54"/>
            <p:cNvSpPr/>
            <p:nvPr/>
          </p:nvSpPr>
          <p:spPr>
            <a:xfrm>
              <a:off x="0" y="1564834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Isosceles Triangle 9"/>
            <p:cNvSpPr/>
            <p:nvPr/>
          </p:nvSpPr>
          <p:spPr>
            <a:xfrm rot="10800000" flipH="1">
              <a:off x="9079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H="1">
            <a:off x="2413387" y="3997238"/>
            <a:ext cx="2468912" cy="1983776"/>
            <a:chOff x="1829700" y="1564833"/>
            <a:chExt cx="1825200" cy="1368175"/>
          </a:xfrm>
          <a:solidFill>
            <a:schemeClr val="accent2"/>
          </a:solidFill>
        </p:grpSpPr>
        <p:sp>
          <p:nvSpPr>
            <p:cNvPr id="58" name="Rectangle 57"/>
            <p:cNvSpPr/>
            <p:nvPr/>
          </p:nvSpPr>
          <p:spPr>
            <a:xfrm>
              <a:off x="1829700" y="1564833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Isosceles Triangle 9"/>
            <p:cNvSpPr/>
            <p:nvPr/>
          </p:nvSpPr>
          <p:spPr>
            <a:xfrm rot="10800000" flipH="1">
              <a:off x="27331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 flipH="1">
            <a:off x="4852987" y="3997236"/>
            <a:ext cx="2468912" cy="1983778"/>
            <a:chOff x="3659400" y="1564832"/>
            <a:chExt cx="1825200" cy="1368176"/>
          </a:xfrm>
          <a:solidFill>
            <a:schemeClr val="accent3"/>
          </a:solidFill>
        </p:grpSpPr>
        <p:sp>
          <p:nvSpPr>
            <p:cNvPr id="61" name="Rectangle 60"/>
            <p:cNvSpPr/>
            <p:nvPr/>
          </p:nvSpPr>
          <p:spPr>
            <a:xfrm>
              <a:off x="3659400" y="1564832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Isosceles Triangle 9"/>
            <p:cNvSpPr/>
            <p:nvPr/>
          </p:nvSpPr>
          <p:spPr>
            <a:xfrm rot="10800000" flipH="1">
              <a:off x="45583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flipH="1">
            <a:off x="7292587" y="3997234"/>
            <a:ext cx="2468912" cy="1983779"/>
            <a:chOff x="5489100" y="1564831"/>
            <a:chExt cx="1825200" cy="1368177"/>
          </a:xfrm>
          <a:solidFill>
            <a:schemeClr val="accent4"/>
          </a:solidFill>
        </p:grpSpPr>
        <p:sp>
          <p:nvSpPr>
            <p:cNvPr id="64" name="Rectangle 63"/>
            <p:cNvSpPr/>
            <p:nvPr/>
          </p:nvSpPr>
          <p:spPr>
            <a:xfrm>
              <a:off x="5489100" y="1564831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Isosceles Triangle 9"/>
            <p:cNvSpPr/>
            <p:nvPr/>
          </p:nvSpPr>
          <p:spPr>
            <a:xfrm rot="10800000" flipH="1">
              <a:off x="63835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flipH="1">
            <a:off x="9723088" y="3997233"/>
            <a:ext cx="2468912" cy="1983780"/>
            <a:chOff x="7318800" y="1564830"/>
            <a:chExt cx="1825200" cy="1368178"/>
          </a:xfrm>
          <a:solidFill>
            <a:schemeClr val="accent5"/>
          </a:solidFill>
        </p:grpSpPr>
        <p:sp>
          <p:nvSpPr>
            <p:cNvPr id="67" name="Rectangle 66"/>
            <p:cNvSpPr/>
            <p:nvPr/>
          </p:nvSpPr>
          <p:spPr>
            <a:xfrm>
              <a:off x="7318800" y="1564830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9"/>
            <p:cNvSpPr/>
            <p:nvPr/>
          </p:nvSpPr>
          <p:spPr>
            <a:xfrm rot="10800000" flipH="1">
              <a:off x="82087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 flipH="1">
            <a:off x="12976" y="4059879"/>
            <a:ext cx="71382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flipH="1">
            <a:off x="2452576" y="4059480"/>
            <a:ext cx="71382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flipH="1">
            <a:off x="4892176" y="4059082"/>
            <a:ext cx="71382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7331776" y="4058683"/>
            <a:ext cx="71382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flipH="1">
            <a:off x="9771376" y="4058284"/>
            <a:ext cx="71382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Striped Right Arrow 78">
            <a:hlinkClick r:id="rId2" action="ppaction://hlinksldjump"/>
          </p:cNvPr>
          <p:cNvSpPr/>
          <p:nvPr/>
        </p:nvSpPr>
        <p:spPr>
          <a:xfrm flipH="1">
            <a:off x="210156" y="6010835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130628" y="2441922"/>
            <a:ext cx="205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2000" b="1" dirty="0"/>
              <a:t>Penggunaan istilah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2477589" y="2359192"/>
            <a:ext cx="205861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b="1" dirty="0">
                <a:solidFill>
                  <a:schemeClr val="bg1"/>
                </a:solidFill>
              </a:rPr>
              <a:t>Penggunaan sinonim dan antonim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4929052" y="2354839"/>
            <a:ext cx="205861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b="1" dirty="0"/>
              <a:t>Penggunaan frasa kata benda (nomina)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7445829" y="2298234"/>
            <a:ext cx="205861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b="1" dirty="0">
                <a:solidFill>
                  <a:schemeClr val="bg1"/>
                </a:solidFill>
              </a:rPr>
              <a:t>Penggunaan frasa kata kerja (verba)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9766664" y="2346129"/>
            <a:ext cx="205861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b="1" dirty="0"/>
              <a:t>Penggunaan kata ganti (pronomina)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226424" y="4536336"/>
            <a:ext cx="205861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b="1" dirty="0"/>
              <a:t>Penggunaan kata hubung (konjungsi)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2699659" y="4579879"/>
            <a:ext cx="205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2000" b="1" dirty="0">
                <a:solidFill>
                  <a:schemeClr val="bg1"/>
                </a:solidFill>
              </a:rPr>
              <a:t>Penggunaan preposisi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5138057" y="4575525"/>
            <a:ext cx="205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2000" b="1" dirty="0"/>
              <a:t>Penggunaan kalimat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7471955" y="4388290"/>
            <a:ext cx="2058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</a:rPr>
              <a:t>Menggunakan ungkapan perbandingan (persamaan/perbandingan)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A2977F9-E375-4979-BE7A-F5E1539D3E86}"/>
              </a:ext>
            </a:extLst>
          </p:cNvPr>
          <p:cNvSpPr txBox="1"/>
          <p:nvPr/>
        </p:nvSpPr>
        <p:spPr>
          <a:xfrm flipH="1">
            <a:off x="10014859" y="4436187"/>
            <a:ext cx="205861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i-FI" b="1" dirty="0"/>
              <a:t>Menggunakan kata kerja material dan relasional</a:t>
            </a:r>
          </a:p>
        </p:txBody>
      </p:sp>
    </p:spTree>
    <p:extLst>
      <p:ext uri="{BB962C8B-B14F-4D97-AF65-F5344CB8AC3E}">
        <p14:creationId xmlns:p14="http://schemas.microsoft.com/office/powerpoint/2010/main" val="371146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925" y="326443"/>
            <a:ext cx="5393595" cy="724247"/>
          </a:xfrm>
        </p:spPr>
        <p:txBody>
          <a:bodyPr/>
          <a:lstStyle/>
          <a:p>
            <a:r>
              <a:rPr lang="id-ID" b="1" dirty="0"/>
              <a:t>3. Artikel Ilmiah</a:t>
            </a:r>
            <a:endParaRPr lang="en-US" b="1" dirty="0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910CCA8-3A4D-4C70-BE00-562A894C3F58}"/>
              </a:ext>
            </a:extLst>
          </p:cNvPr>
          <p:cNvSpPr/>
          <p:nvPr/>
        </p:nvSpPr>
        <p:spPr>
          <a:xfrm>
            <a:off x="900374" y="2229442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4D41A5E7-47AD-4FB1-B979-468DD0AE747F}"/>
              </a:ext>
            </a:extLst>
          </p:cNvPr>
          <p:cNvSpPr/>
          <p:nvPr/>
        </p:nvSpPr>
        <p:spPr>
          <a:xfrm>
            <a:off x="4708801" y="2229442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2511664D-928E-4B90-A088-D7C9FD8B6B07}"/>
              </a:ext>
            </a:extLst>
          </p:cNvPr>
          <p:cNvSpPr/>
          <p:nvPr/>
        </p:nvSpPr>
        <p:spPr>
          <a:xfrm>
            <a:off x="8116216" y="2229444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E658D9-97E6-4328-A0AA-3177D816A19C}"/>
              </a:ext>
            </a:extLst>
          </p:cNvPr>
          <p:cNvGrpSpPr/>
          <p:nvPr/>
        </p:nvGrpSpPr>
        <p:grpSpPr>
          <a:xfrm>
            <a:off x="8747688" y="2512436"/>
            <a:ext cx="1305367" cy="1645546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6113935A-EA98-4292-870E-21DE83706BAC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E1A6BBA4-1380-4170-8095-A2F618E1F516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">
              <a:extLst>
                <a:ext uri="{FF2B5EF4-FFF2-40B4-BE49-F238E27FC236}">
                  <a16:creationId xmlns:a16="http://schemas.microsoft.com/office/drawing/2014/main" id="{0A27EAE3-F995-4A76-84BD-AE9B3F60ECD3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C25A9F04-7696-4499-A0E6-DA3DCF263E41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B6ED8AF3-CB70-45F8-9930-7C710A17823F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7F9538B2-101B-47C1-8965-04AAC65515C0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E69E0DD9-24C1-4F47-840E-75C6C6D2CA5A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AB7C2AD-EBCA-4DFE-8850-89F5F9F7A718}"/>
              </a:ext>
            </a:extLst>
          </p:cNvPr>
          <p:cNvSpPr/>
          <p:nvPr/>
        </p:nvSpPr>
        <p:spPr>
          <a:xfrm>
            <a:off x="2671998" y="4528878"/>
            <a:ext cx="634245" cy="63424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8B08C6-D4E3-42C9-B72A-8F09D226C440}"/>
              </a:ext>
            </a:extLst>
          </p:cNvPr>
          <p:cNvSpPr/>
          <p:nvPr/>
        </p:nvSpPr>
        <p:spPr>
          <a:xfrm>
            <a:off x="6026708" y="4514734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8F567B-E81A-4969-A509-B378B1D46654}"/>
              </a:ext>
            </a:extLst>
          </p:cNvPr>
          <p:cNvSpPr/>
          <p:nvPr/>
        </p:nvSpPr>
        <p:spPr>
          <a:xfrm>
            <a:off x="9386670" y="4574014"/>
            <a:ext cx="634245" cy="63424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Trapezoid 24">
            <a:extLst>
              <a:ext uri="{FF2B5EF4-FFF2-40B4-BE49-F238E27FC236}">
                <a16:creationId xmlns:a16="http://schemas.microsoft.com/office/drawing/2014/main" id="{ED75DAA2-4128-4A94-8033-F4A948FA6714}"/>
              </a:ext>
            </a:extLst>
          </p:cNvPr>
          <p:cNvSpPr>
            <a:spLocks noChangeAspect="1"/>
          </p:cNvSpPr>
          <p:nvPr/>
        </p:nvSpPr>
        <p:spPr>
          <a:xfrm rot="8369018">
            <a:off x="9478854" y="4691264"/>
            <a:ext cx="395018" cy="39878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ound Same Side Corner Rectangle 7">
            <a:extLst>
              <a:ext uri="{FF2B5EF4-FFF2-40B4-BE49-F238E27FC236}">
                <a16:creationId xmlns:a16="http://schemas.microsoft.com/office/drawing/2014/main" id="{31C5AAF9-0957-49B8-A99B-63399FB236BF}"/>
              </a:ext>
            </a:extLst>
          </p:cNvPr>
          <p:cNvSpPr>
            <a:spLocks noChangeAspect="1"/>
          </p:cNvSpPr>
          <p:nvPr/>
        </p:nvSpPr>
        <p:spPr>
          <a:xfrm rot="10800000">
            <a:off x="2799462" y="4678089"/>
            <a:ext cx="379318" cy="39878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9D231BEC-5265-47ED-9FC6-6A019873D0EC}"/>
              </a:ext>
            </a:extLst>
          </p:cNvPr>
          <p:cNvSpPr/>
          <p:nvPr/>
        </p:nvSpPr>
        <p:spPr>
          <a:xfrm>
            <a:off x="6198018" y="4662000"/>
            <a:ext cx="310789" cy="367997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Trapezoid 22">
            <a:extLst>
              <a:ext uri="{FF2B5EF4-FFF2-40B4-BE49-F238E27FC236}">
                <a16:creationId xmlns:a16="http://schemas.microsoft.com/office/drawing/2014/main" id="{2D6C0BD1-8DB8-419B-A6E4-3DA637B86A78}"/>
              </a:ext>
            </a:extLst>
          </p:cNvPr>
          <p:cNvSpPr/>
          <p:nvPr/>
        </p:nvSpPr>
        <p:spPr>
          <a:xfrm>
            <a:off x="1254830" y="225376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1A3FBB-9D25-4A1C-BF51-C81B10CDC376}"/>
              </a:ext>
            </a:extLst>
          </p:cNvPr>
          <p:cNvGrpSpPr/>
          <p:nvPr/>
        </p:nvGrpSpPr>
        <p:grpSpPr>
          <a:xfrm>
            <a:off x="3735034" y="2313417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38" name="Donut 1">
              <a:extLst>
                <a:ext uri="{FF2B5EF4-FFF2-40B4-BE49-F238E27FC236}">
                  <a16:creationId xmlns:a16="http://schemas.microsoft.com/office/drawing/2014/main" id="{B91E59DB-65AA-4A8D-AA40-4AF1F8D301F7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221BCE63-C890-4037-9107-DBD12C4B1749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E1266A55-0FCE-43ED-946A-BDBE694CB237}"/>
              </a:ext>
            </a:extLst>
          </p:cNvPr>
          <p:cNvSpPr/>
          <p:nvPr/>
        </p:nvSpPr>
        <p:spPr>
          <a:xfrm rot="5400000">
            <a:off x="3160830" y="1879634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Rounded Rectangle 13">
            <a:extLst>
              <a:ext uri="{FF2B5EF4-FFF2-40B4-BE49-F238E27FC236}">
                <a16:creationId xmlns:a16="http://schemas.microsoft.com/office/drawing/2014/main" id="{250717EF-EC46-410E-B2D9-F55EDAD70F83}"/>
              </a:ext>
            </a:extLst>
          </p:cNvPr>
          <p:cNvSpPr/>
          <p:nvPr/>
        </p:nvSpPr>
        <p:spPr>
          <a:xfrm>
            <a:off x="3667310" y="2051916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BCFF76-00B2-445D-BE22-037115F521CF}"/>
              </a:ext>
            </a:extLst>
          </p:cNvPr>
          <p:cNvGrpSpPr/>
          <p:nvPr/>
        </p:nvGrpSpPr>
        <p:grpSpPr>
          <a:xfrm>
            <a:off x="2539068" y="1658367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B8D38032-9E68-45E1-A8A9-E3AF3AD7B60B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3DF37523-D0B7-4EF5-88C9-265497D31E3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D9729F7B-134C-4BE9-A046-4AA22F5CD41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Parallelogram 6">
              <a:extLst>
                <a:ext uri="{FF2B5EF4-FFF2-40B4-BE49-F238E27FC236}">
                  <a16:creationId xmlns:a16="http://schemas.microsoft.com/office/drawing/2014/main" id="{0C3AACCC-82E1-4538-9858-2E5D4C998C3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Parallelogram 6">
              <a:extLst>
                <a:ext uri="{FF2B5EF4-FFF2-40B4-BE49-F238E27FC236}">
                  <a16:creationId xmlns:a16="http://schemas.microsoft.com/office/drawing/2014/main" id="{13B2F801-4777-4521-B0EC-377C0DCFF909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DEED9899-52E5-4609-8FDD-DA86BED1D975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Parallelogram 6">
              <a:extLst>
                <a:ext uri="{FF2B5EF4-FFF2-40B4-BE49-F238E27FC236}">
                  <a16:creationId xmlns:a16="http://schemas.microsoft.com/office/drawing/2014/main" id="{9F82BF60-43AA-40C3-B2E2-95DB722DCCE5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Parallelogram 6">
              <a:extLst>
                <a:ext uri="{FF2B5EF4-FFF2-40B4-BE49-F238E27FC236}">
                  <a16:creationId xmlns:a16="http://schemas.microsoft.com/office/drawing/2014/main" id="{CC2180E5-7683-4595-8701-F25CB95C606D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Parallelogram 6">
              <a:extLst>
                <a:ext uri="{FF2B5EF4-FFF2-40B4-BE49-F238E27FC236}">
                  <a16:creationId xmlns:a16="http://schemas.microsoft.com/office/drawing/2014/main" id="{8B5A133C-2C5B-4CDD-92D8-234BF38CD00D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Parallelogram 6">
              <a:extLst>
                <a:ext uri="{FF2B5EF4-FFF2-40B4-BE49-F238E27FC236}">
                  <a16:creationId xmlns:a16="http://schemas.microsoft.com/office/drawing/2014/main" id="{6C919B5B-50FD-43D2-A477-1BF7E7DA25A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90CF51CC-54AF-4402-BE22-FE31299AB5B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Parallelogram 6">
              <a:extLst>
                <a:ext uri="{FF2B5EF4-FFF2-40B4-BE49-F238E27FC236}">
                  <a16:creationId xmlns:a16="http://schemas.microsoft.com/office/drawing/2014/main" id="{12091510-FF60-4D67-A708-D2829A9BE7D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Parallelogram 6">
              <a:extLst>
                <a:ext uri="{FF2B5EF4-FFF2-40B4-BE49-F238E27FC236}">
                  <a16:creationId xmlns:a16="http://schemas.microsoft.com/office/drawing/2014/main" id="{4AAE195C-3F5C-487D-98BF-5D5C75ADDF4F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Parallelogram 6">
              <a:extLst>
                <a:ext uri="{FF2B5EF4-FFF2-40B4-BE49-F238E27FC236}">
                  <a16:creationId xmlns:a16="http://schemas.microsoft.com/office/drawing/2014/main" id="{C8E6440A-24BE-4B15-B4EE-9B6F3753283C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Parallelogram 6">
              <a:extLst>
                <a:ext uri="{FF2B5EF4-FFF2-40B4-BE49-F238E27FC236}">
                  <a16:creationId xmlns:a16="http://schemas.microsoft.com/office/drawing/2014/main" id="{89690A3D-2999-4FA7-A41C-FACA3E4069D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8" name="Rectangle 7">
              <a:extLst>
                <a:ext uri="{FF2B5EF4-FFF2-40B4-BE49-F238E27FC236}">
                  <a16:creationId xmlns:a16="http://schemas.microsoft.com/office/drawing/2014/main" id="{3B15241C-6F6B-461B-92AC-060C5EC88520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Rectangle 4">
              <a:extLst>
                <a:ext uri="{FF2B5EF4-FFF2-40B4-BE49-F238E27FC236}">
                  <a16:creationId xmlns:a16="http://schemas.microsoft.com/office/drawing/2014/main" id="{1473936B-C748-4729-9989-DA05ABE33FD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0" name="Rectangle 4">
              <a:extLst>
                <a:ext uri="{FF2B5EF4-FFF2-40B4-BE49-F238E27FC236}">
                  <a16:creationId xmlns:a16="http://schemas.microsoft.com/office/drawing/2014/main" id="{D8ED7B54-5912-48AC-AC58-A1209BC231C4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11AE8DA6-1928-44C7-8815-DDF5BC8083F3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2" name="Rectangle 4">
              <a:extLst>
                <a:ext uri="{FF2B5EF4-FFF2-40B4-BE49-F238E27FC236}">
                  <a16:creationId xmlns:a16="http://schemas.microsoft.com/office/drawing/2014/main" id="{DAF6C87A-B521-4CD9-88D6-61C664005804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96BAEFCB-599E-4332-BF02-FB417EB69A27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2770385B-A449-434E-AFCF-4D03F30758C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E9463A3-C118-4201-A001-1FA6D91C041C}"/>
              </a:ext>
            </a:extLst>
          </p:cNvPr>
          <p:cNvGrpSpPr/>
          <p:nvPr/>
        </p:nvGrpSpPr>
        <p:grpSpPr>
          <a:xfrm>
            <a:off x="3929412" y="2603433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66" name="Round Same Side Corner Rectangle 4">
              <a:extLst>
                <a:ext uri="{FF2B5EF4-FFF2-40B4-BE49-F238E27FC236}">
                  <a16:creationId xmlns:a16="http://schemas.microsoft.com/office/drawing/2014/main" id="{87D61114-BCED-4241-A94F-687953A1B3D5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 Same Side Corner Rectangle 6">
              <a:extLst>
                <a:ext uri="{FF2B5EF4-FFF2-40B4-BE49-F238E27FC236}">
                  <a16:creationId xmlns:a16="http://schemas.microsoft.com/office/drawing/2014/main" id="{15791BD5-931F-4D56-940C-94C3B93B9745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8" name="Round Same Side Corner Rectangle 8">
              <a:extLst>
                <a:ext uri="{FF2B5EF4-FFF2-40B4-BE49-F238E27FC236}">
                  <a16:creationId xmlns:a16="http://schemas.microsoft.com/office/drawing/2014/main" id="{C9450FC2-CF49-442B-8F67-4A777997C213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69" name="Isosceles Triangle 3">
            <a:extLst>
              <a:ext uri="{FF2B5EF4-FFF2-40B4-BE49-F238E27FC236}">
                <a16:creationId xmlns:a16="http://schemas.microsoft.com/office/drawing/2014/main" id="{B6BDF4A9-3CD7-44E5-8F70-41C4D9A4A843}"/>
              </a:ext>
            </a:extLst>
          </p:cNvPr>
          <p:cNvSpPr/>
          <p:nvPr/>
        </p:nvSpPr>
        <p:spPr>
          <a:xfrm rot="13520917">
            <a:off x="3775890" y="315026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31F2E980-BB04-4D46-94BE-F2E43A00472A}"/>
              </a:ext>
            </a:extLst>
          </p:cNvPr>
          <p:cNvSpPr/>
          <p:nvPr/>
        </p:nvSpPr>
        <p:spPr>
          <a:xfrm>
            <a:off x="1342266" y="2892687"/>
            <a:ext cx="165614" cy="290682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Isosceles Triangle 4">
            <a:extLst>
              <a:ext uri="{FF2B5EF4-FFF2-40B4-BE49-F238E27FC236}">
                <a16:creationId xmlns:a16="http://schemas.microsoft.com/office/drawing/2014/main" id="{CBA0EEF9-4575-472B-88F1-32D618D504CF}"/>
              </a:ext>
            </a:extLst>
          </p:cNvPr>
          <p:cNvSpPr/>
          <p:nvPr/>
        </p:nvSpPr>
        <p:spPr>
          <a:xfrm>
            <a:off x="1146346" y="3715288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9A8CD34-1014-4BB4-B757-34BD28883432}"/>
              </a:ext>
            </a:extLst>
          </p:cNvPr>
          <p:cNvGrpSpPr/>
          <p:nvPr/>
        </p:nvGrpSpPr>
        <p:grpSpPr>
          <a:xfrm>
            <a:off x="1611618" y="2213787"/>
            <a:ext cx="302344" cy="284555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73" name="Oval 3">
              <a:extLst>
                <a:ext uri="{FF2B5EF4-FFF2-40B4-BE49-F238E27FC236}">
                  <a16:creationId xmlns:a16="http://schemas.microsoft.com/office/drawing/2014/main" id="{092D146C-53DF-4899-B5FF-F265E93F4343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9EF64847-44C2-4B45-8CDF-C9EE1E102296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46710E04-A5F1-41B3-92C6-656C370D2601}"/>
              </a:ext>
            </a:extLst>
          </p:cNvPr>
          <p:cNvSpPr/>
          <p:nvPr/>
        </p:nvSpPr>
        <p:spPr>
          <a:xfrm>
            <a:off x="2844475" y="1812870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Rounded Rectangle 2">
            <a:extLst>
              <a:ext uri="{FF2B5EF4-FFF2-40B4-BE49-F238E27FC236}">
                <a16:creationId xmlns:a16="http://schemas.microsoft.com/office/drawing/2014/main" id="{513F1B17-3160-4409-B4F0-B76E463C229B}"/>
              </a:ext>
            </a:extLst>
          </p:cNvPr>
          <p:cNvSpPr/>
          <p:nvPr/>
        </p:nvSpPr>
        <p:spPr>
          <a:xfrm>
            <a:off x="1699886" y="182974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7" name="Rounded Rectangle 1">
            <a:extLst>
              <a:ext uri="{FF2B5EF4-FFF2-40B4-BE49-F238E27FC236}">
                <a16:creationId xmlns:a16="http://schemas.microsoft.com/office/drawing/2014/main" id="{B23466EE-DFE9-4AD1-B7BF-B51CFA467753}"/>
              </a:ext>
            </a:extLst>
          </p:cNvPr>
          <p:cNvSpPr/>
          <p:nvPr/>
        </p:nvSpPr>
        <p:spPr>
          <a:xfrm>
            <a:off x="3704249" y="369628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8" name="Rounded Rectangle 4">
            <a:extLst>
              <a:ext uri="{FF2B5EF4-FFF2-40B4-BE49-F238E27FC236}">
                <a16:creationId xmlns:a16="http://schemas.microsoft.com/office/drawing/2014/main" id="{D8793783-9F90-4BB7-8CB4-AD9041B033E8}"/>
              </a:ext>
            </a:extLst>
          </p:cNvPr>
          <p:cNvSpPr>
            <a:spLocks noChangeAspect="1"/>
          </p:cNvSpPr>
          <p:nvPr/>
        </p:nvSpPr>
        <p:spPr>
          <a:xfrm>
            <a:off x="3763894" y="349703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Rounded Rectangle 1">
            <a:extLst>
              <a:ext uri="{FF2B5EF4-FFF2-40B4-BE49-F238E27FC236}">
                <a16:creationId xmlns:a16="http://schemas.microsoft.com/office/drawing/2014/main" id="{AE170119-C50C-4462-8CC6-F6DEE805B207}"/>
              </a:ext>
            </a:extLst>
          </p:cNvPr>
          <p:cNvSpPr>
            <a:spLocks noChangeAspect="1"/>
          </p:cNvSpPr>
          <p:nvPr/>
        </p:nvSpPr>
        <p:spPr>
          <a:xfrm>
            <a:off x="3361306" y="2167142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Oval 6">
            <a:extLst>
              <a:ext uri="{FF2B5EF4-FFF2-40B4-BE49-F238E27FC236}">
                <a16:creationId xmlns:a16="http://schemas.microsoft.com/office/drawing/2014/main" id="{7B8218A9-E0B0-40D3-8169-C1A62F78924F}"/>
              </a:ext>
            </a:extLst>
          </p:cNvPr>
          <p:cNvSpPr>
            <a:spLocks noChangeAspect="1"/>
          </p:cNvSpPr>
          <p:nvPr/>
        </p:nvSpPr>
        <p:spPr>
          <a:xfrm rot="2700000">
            <a:off x="2598709" y="1907310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5F58E8A9-CF36-451B-99A8-99AD493A6451}"/>
              </a:ext>
            </a:extLst>
          </p:cNvPr>
          <p:cNvSpPr>
            <a:spLocks noChangeAspect="1"/>
          </p:cNvSpPr>
          <p:nvPr/>
        </p:nvSpPr>
        <p:spPr>
          <a:xfrm>
            <a:off x="3704248" y="2586895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Donut 7">
            <a:extLst>
              <a:ext uri="{FF2B5EF4-FFF2-40B4-BE49-F238E27FC236}">
                <a16:creationId xmlns:a16="http://schemas.microsoft.com/office/drawing/2014/main" id="{D54870C1-2CDF-4777-B6AA-052D06843065}"/>
              </a:ext>
            </a:extLst>
          </p:cNvPr>
          <p:cNvSpPr>
            <a:spLocks noChangeAspect="1"/>
          </p:cNvSpPr>
          <p:nvPr/>
        </p:nvSpPr>
        <p:spPr>
          <a:xfrm rot="2593293">
            <a:off x="1558815" y="2546986"/>
            <a:ext cx="164875" cy="248616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6B88761-F34B-4B42-A59A-CFE9E8482AB9}"/>
              </a:ext>
            </a:extLst>
          </p:cNvPr>
          <p:cNvGrpSpPr>
            <a:grpSpLocks noChangeAspect="1"/>
          </p:cNvGrpSpPr>
          <p:nvPr/>
        </p:nvGrpSpPr>
        <p:grpSpPr>
          <a:xfrm>
            <a:off x="1079617" y="3427224"/>
            <a:ext cx="248616" cy="204130"/>
            <a:chOff x="2446370" y="1521596"/>
            <a:chExt cx="4023730" cy="3303732"/>
          </a:xfrm>
          <a:solidFill>
            <a:schemeClr val="accent3">
              <a:lumMod val="90000"/>
            </a:schemeClr>
          </a:solidFill>
        </p:grpSpPr>
        <p:sp>
          <p:nvSpPr>
            <p:cNvPr id="84" name="Donut 117">
              <a:extLst>
                <a:ext uri="{FF2B5EF4-FFF2-40B4-BE49-F238E27FC236}">
                  <a16:creationId xmlns:a16="http://schemas.microsoft.com/office/drawing/2014/main" id="{E4861569-F1AF-495A-B1B9-EF51CBAE9194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118">
              <a:extLst>
                <a:ext uri="{FF2B5EF4-FFF2-40B4-BE49-F238E27FC236}">
                  <a16:creationId xmlns:a16="http://schemas.microsoft.com/office/drawing/2014/main" id="{C3DC9909-6A69-41C2-9E4A-E00D1CE6CEE6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Round Same Side Corner Rectangle 119">
              <a:extLst>
                <a:ext uri="{FF2B5EF4-FFF2-40B4-BE49-F238E27FC236}">
                  <a16:creationId xmlns:a16="http://schemas.microsoft.com/office/drawing/2014/main" id="{0EEAA18A-84F2-422F-BAE1-74AACF92C513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Block Arc 86">
              <a:extLst>
                <a:ext uri="{FF2B5EF4-FFF2-40B4-BE49-F238E27FC236}">
                  <a16:creationId xmlns:a16="http://schemas.microsoft.com/office/drawing/2014/main" id="{5B75D60F-B4C9-4770-B5AC-1E6AFCDD71C3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88" name="Trapezoid 24">
            <a:extLst>
              <a:ext uri="{FF2B5EF4-FFF2-40B4-BE49-F238E27FC236}">
                <a16:creationId xmlns:a16="http://schemas.microsoft.com/office/drawing/2014/main" id="{9C9938A8-DB4C-4971-A92C-62B0BD853E0B}"/>
              </a:ext>
            </a:extLst>
          </p:cNvPr>
          <p:cNvSpPr>
            <a:spLocks noChangeAspect="1"/>
          </p:cNvSpPr>
          <p:nvPr/>
        </p:nvSpPr>
        <p:spPr>
          <a:xfrm rot="8369018">
            <a:off x="1072332" y="2768378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16837B74-FB50-4BC5-A5CF-FFF5E9ADB6D9}"/>
              </a:ext>
            </a:extLst>
          </p:cNvPr>
          <p:cNvSpPr>
            <a:spLocks noChangeAspect="1"/>
          </p:cNvSpPr>
          <p:nvPr/>
        </p:nvSpPr>
        <p:spPr>
          <a:xfrm rot="18900000">
            <a:off x="2107660" y="1827787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0" name="Round Same Side Corner Rectangle 7">
            <a:extLst>
              <a:ext uri="{FF2B5EF4-FFF2-40B4-BE49-F238E27FC236}">
                <a16:creationId xmlns:a16="http://schemas.microsoft.com/office/drawing/2014/main" id="{994F078A-F212-4F89-8C64-C111EED45DE4}"/>
              </a:ext>
            </a:extLst>
          </p:cNvPr>
          <p:cNvSpPr>
            <a:spLocks noChangeAspect="1"/>
          </p:cNvSpPr>
          <p:nvPr/>
        </p:nvSpPr>
        <p:spPr>
          <a:xfrm rot="10800000">
            <a:off x="1306833" y="323837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89D4CE30-FC22-4085-BF28-F150419B7934}"/>
              </a:ext>
            </a:extLst>
          </p:cNvPr>
          <p:cNvSpPr/>
          <p:nvPr/>
        </p:nvSpPr>
        <p:spPr>
          <a:xfrm>
            <a:off x="1929366" y="162414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D487C8CA-FBA8-4F07-AC4F-4EDAAAE1A077}"/>
              </a:ext>
            </a:extLst>
          </p:cNvPr>
          <p:cNvSpPr/>
          <p:nvPr/>
        </p:nvSpPr>
        <p:spPr>
          <a:xfrm>
            <a:off x="3040763" y="1572515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3" name="Rectangle 13">
            <a:extLst>
              <a:ext uri="{FF2B5EF4-FFF2-40B4-BE49-F238E27FC236}">
                <a16:creationId xmlns:a16="http://schemas.microsoft.com/office/drawing/2014/main" id="{6B2C9D49-E9CC-4FDF-A158-387ED65A1340}"/>
              </a:ext>
            </a:extLst>
          </p:cNvPr>
          <p:cNvSpPr>
            <a:spLocks noChangeAspect="1"/>
          </p:cNvSpPr>
          <p:nvPr/>
        </p:nvSpPr>
        <p:spPr>
          <a:xfrm rot="18900000">
            <a:off x="3863939" y="289367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4" name="Trapezoid 10">
            <a:extLst>
              <a:ext uri="{FF2B5EF4-FFF2-40B4-BE49-F238E27FC236}">
                <a16:creationId xmlns:a16="http://schemas.microsoft.com/office/drawing/2014/main" id="{2FA1797A-5AE5-4D8A-AF38-48D15109FCE6}"/>
              </a:ext>
            </a:extLst>
          </p:cNvPr>
          <p:cNvSpPr/>
          <p:nvPr/>
        </p:nvSpPr>
        <p:spPr>
          <a:xfrm>
            <a:off x="3464938" y="3941926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5" name="Rounded Rectangle 12">
            <a:extLst>
              <a:ext uri="{FF2B5EF4-FFF2-40B4-BE49-F238E27FC236}">
                <a16:creationId xmlns:a16="http://schemas.microsoft.com/office/drawing/2014/main" id="{FC19C65C-680F-4C67-87B6-883B057315D6}"/>
              </a:ext>
            </a:extLst>
          </p:cNvPr>
          <p:cNvSpPr/>
          <p:nvPr/>
        </p:nvSpPr>
        <p:spPr>
          <a:xfrm>
            <a:off x="1228088" y="2542065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6" name="Rectangle 1">
            <a:extLst>
              <a:ext uri="{FF2B5EF4-FFF2-40B4-BE49-F238E27FC236}">
                <a16:creationId xmlns:a16="http://schemas.microsoft.com/office/drawing/2014/main" id="{1AFE11E0-5C2D-4D14-96BD-CA040AD5C9B7}"/>
              </a:ext>
            </a:extLst>
          </p:cNvPr>
          <p:cNvSpPr/>
          <p:nvPr/>
        </p:nvSpPr>
        <p:spPr>
          <a:xfrm>
            <a:off x="1439411" y="1921890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7" name="Chord 3">
            <a:extLst>
              <a:ext uri="{FF2B5EF4-FFF2-40B4-BE49-F238E27FC236}">
                <a16:creationId xmlns:a16="http://schemas.microsoft.com/office/drawing/2014/main" id="{64961B37-1E0C-48E5-BA02-B88B7A844367}"/>
              </a:ext>
            </a:extLst>
          </p:cNvPr>
          <p:cNvSpPr/>
          <p:nvPr/>
        </p:nvSpPr>
        <p:spPr>
          <a:xfrm rot="5400000">
            <a:off x="2323029" y="1971916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8" name="Rounded Rectangle 1">
            <a:extLst>
              <a:ext uri="{FF2B5EF4-FFF2-40B4-BE49-F238E27FC236}">
                <a16:creationId xmlns:a16="http://schemas.microsoft.com/office/drawing/2014/main" id="{0CCA4AFB-6603-45A9-B394-DA8E7202850F}"/>
              </a:ext>
            </a:extLst>
          </p:cNvPr>
          <p:cNvSpPr/>
          <p:nvPr/>
        </p:nvSpPr>
        <p:spPr>
          <a:xfrm>
            <a:off x="1933723" y="2076061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9" name="Frame 1">
            <a:extLst>
              <a:ext uri="{FF2B5EF4-FFF2-40B4-BE49-F238E27FC236}">
                <a16:creationId xmlns:a16="http://schemas.microsoft.com/office/drawing/2014/main" id="{EA49DD9D-6DBA-4823-88A4-C1D6DEBDB252}"/>
              </a:ext>
            </a:extLst>
          </p:cNvPr>
          <p:cNvSpPr/>
          <p:nvPr/>
        </p:nvSpPr>
        <p:spPr>
          <a:xfrm>
            <a:off x="1343012" y="403818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0" name="Oval 7">
            <a:extLst>
              <a:ext uri="{FF2B5EF4-FFF2-40B4-BE49-F238E27FC236}">
                <a16:creationId xmlns:a16="http://schemas.microsoft.com/office/drawing/2014/main" id="{957E9EC5-D340-45E7-8A33-C98BB5AE17DC}"/>
              </a:ext>
            </a:extLst>
          </p:cNvPr>
          <p:cNvSpPr/>
          <p:nvPr/>
        </p:nvSpPr>
        <p:spPr>
          <a:xfrm>
            <a:off x="3518458" y="188274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1" name="Rounded Rectangle 1">
            <a:extLst>
              <a:ext uri="{FF2B5EF4-FFF2-40B4-BE49-F238E27FC236}">
                <a16:creationId xmlns:a16="http://schemas.microsoft.com/office/drawing/2014/main" id="{14C72FDC-116D-43D5-8F1E-9736A65ACD1F}"/>
              </a:ext>
            </a:extLst>
          </p:cNvPr>
          <p:cNvSpPr>
            <a:spLocks noChangeAspect="1"/>
          </p:cNvSpPr>
          <p:nvPr/>
        </p:nvSpPr>
        <p:spPr>
          <a:xfrm>
            <a:off x="4797896" y="2537038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D379865-848C-4825-901D-F249CB21C725}"/>
              </a:ext>
            </a:extLst>
          </p:cNvPr>
          <p:cNvGrpSpPr/>
          <p:nvPr/>
        </p:nvGrpSpPr>
        <p:grpSpPr>
          <a:xfrm>
            <a:off x="7175567" y="2381276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03" name="Donut 1">
              <a:extLst>
                <a:ext uri="{FF2B5EF4-FFF2-40B4-BE49-F238E27FC236}">
                  <a16:creationId xmlns:a16="http://schemas.microsoft.com/office/drawing/2014/main" id="{FAD51D0C-CBDC-4282-A922-826F9242256D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04" name="Rectangle 4">
              <a:extLst>
                <a:ext uri="{FF2B5EF4-FFF2-40B4-BE49-F238E27FC236}">
                  <a16:creationId xmlns:a16="http://schemas.microsoft.com/office/drawing/2014/main" id="{05A8C2AB-DD03-4A54-823D-8DA15815D94E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584AD435-5DF3-4DBC-96A8-A3903B493B1C}"/>
              </a:ext>
            </a:extLst>
          </p:cNvPr>
          <p:cNvSpPr/>
          <p:nvPr/>
        </p:nvSpPr>
        <p:spPr>
          <a:xfrm rot="5400000">
            <a:off x="6609485" y="191863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ed Rectangle 13">
            <a:extLst>
              <a:ext uri="{FF2B5EF4-FFF2-40B4-BE49-F238E27FC236}">
                <a16:creationId xmlns:a16="http://schemas.microsoft.com/office/drawing/2014/main" id="{FC44A59E-EDA1-4C87-8E9C-94834F336409}"/>
              </a:ext>
            </a:extLst>
          </p:cNvPr>
          <p:cNvSpPr/>
          <p:nvPr/>
        </p:nvSpPr>
        <p:spPr>
          <a:xfrm>
            <a:off x="7107844" y="211977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Isosceles Triangle 3">
            <a:extLst>
              <a:ext uri="{FF2B5EF4-FFF2-40B4-BE49-F238E27FC236}">
                <a16:creationId xmlns:a16="http://schemas.microsoft.com/office/drawing/2014/main" id="{BBC77F91-989A-427B-B791-0330278FABF3}"/>
              </a:ext>
            </a:extLst>
          </p:cNvPr>
          <p:cNvSpPr/>
          <p:nvPr/>
        </p:nvSpPr>
        <p:spPr>
          <a:xfrm rot="13520917">
            <a:off x="7216425" y="321812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ed Rectangle 1">
            <a:extLst>
              <a:ext uri="{FF2B5EF4-FFF2-40B4-BE49-F238E27FC236}">
                <a16:creationId xmlns:a16="http://schemas.microsoft.com/office/drawing/2014/main" id="{3A064269-9389-4E95-9A93-905DA61781E8}"/>
              </a:ext>
            </a:extLst>
          </p:cNvPr>
          <p:cNvSpPr/>
          <p:nvPr/>
        </p:nvSpPr>
        <p:spPr>
          <a:xfrm>
            <a:off x="7059859" y="3776460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3D683190-B757-4951-972B-92DA7CE58059}"/>
              </a:ext>
            </a:extLst>
          </p:cNvPr>
          <p:cNvSpPr>
            <a:spLocks noChangeAspect="1"/>
          </p:cNvSpPr>
          <p:nvPr/>
        </p:nvSpPr>
        <p:spPr>
          <a:xfrm>
            <a:off x="7138809" y="355292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0" name="Rounded Rectangle 1">
            <a:extLst>
              <a:ext uri="{FF2B5EF4-FFF2-40B4-BE49-F238E27FC236}">
                <a16:creationId xmlns:a16="http://schemas.microsoft.com/office/drawing/2014/main" id="{03A21E7C-442B-404E-8E67-FB74EFFA0DA0}"/>
              </a:ext>
            </a:extLst>
          </p:cNvPr>
          <p:cNvSpPr>
            <a:spLocks noChangeAspect="1"/>
          </p:cNvSpPr>
          <p:nvPr/>
        </p:nvSpPr>
        <p:spPr>
          <a:xfrm>
            <a:off x="6801841" y="223500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id="{FE54BFE4-2378-469A-86FA-0AD32364BDE4}"/>
              </a:ext>
            </a:extLst>
          </p:cNvPr>
          <p:cNvSpPr>
            <a:spLocks noChangeAspect="1"/>
          </p:cNvSpPr>
          <p:nvPr/>
        </p:nvSpPr>
        <p:spPr>
          <a:xfrm>
            <a:off x="7144782" y="2654754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2" name="Rectangle 13">
            <a:extLst>
              <a:ext uri="{FF2B5EF4-FFF2-40B4-BE49-F238E27FC236}">
                <a16:creationId xmlns:a16="http://schemas.microsoft.com/office/drawing/2014/main" id="{615C1871-B6F5-4659-BA9E-58EED2BDB61C}"/>
              </a:ext>
            </a:extLst>
          </p:cNvPr>
          <p:cNvSpPr>
            <a:spLocks noChangeAspect="1"/>
          </p:cNvSpPr>
          <p:nvPr/>
        </p:nvSpPr>
        <p:spPr>
          <a:xfrm rot="18900000">
            <a:off x="7304473" y="296153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3" name="Trapezoid 10">
            <a:extLst>
              <a:ext uri="{FF2B5EF4-FFF2-40B4-BE49-F238E27FC236}">
                <a16:creationId xmlns:a16="http://schemas.microsoft.com/office/drawing/2014/main" id="{61E68214-20A7-4BF6-91FD-6074307FF45B}"/>
              </a:ext>
            </a:extLst>
          </p:cNvPr>
          <p:cNvSpPr/>
          <p:nvPr/>
        </p:nvSpPr>
        <p:spPr>
          <a:xfrm>
            <a:off x="6875231" y="4060010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4" name="Oval 7">
            <a:extLst>
              <a:ext uri="{FF2B5EF4-FFF2-40B4-BE49-F238E27FC236}">
                <a16:creationId xmlns:a16="http://schemas.microsoft.com/office/drawing/2014/main" id="{28A41EB3-7FAF-4B29-B1EF-B939B3820E87}"/>
              </a:ext>
            </a:extLst>
          </p:cNvPr>
          <p:cNvSpPr/>
          <p:nvPr/>
        </p:nvSpPr>
        <p:spPr>
          <a:xfrm>
            <a:off x="6958992" y="1950608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38878CD-9422-4D02-BE45-F3C18356A9B0}"/>
              </a:ext>
            </a:extLst>
          </p:cNvPr>
          <p:cNvGrpSpPr/>
          <p:nvPr/>
        </p:nvGrpSpPr>
        <p:grpSpPr>
          <a:xfrm>
            <a:off x="10543181" y="2411035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16" name="Donut 1">
              <a:extLst>
                <a:ext uri="{FF2B5EF4-FFF2-40B4-BE49-F238E27FC236}">
                  <a16:creationId xmlns:a16="http://schemas.microsoft.com/office/drawing/2014/main" id="{8877F613-C311-47A3-86AD-C1ACBB21FE95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7" name="Rectangle 4">
              <a:extLst>
                <a:ext uri="{FF2B5EF4-FFF2-40B4-BE49-F238E27FC236}">
                  <a16:creationId xmlns:a16="http://schemas.microsoft.com/office/drawing/2014/main" id="{2E6414FA-16B5-4E99-89E1-07811014801D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18" name="Rounded Rectangle 3">
            <a:extLst>
              <a:ext uri="{FF2B5EF4-FFF2-40B4-BE49-F238E27FC236}">
                <a16:creationId xmlns:a16="http://schemas.microsoft.com/office/drawing/2014/main" id="{6FFF9340-4D24-4D6A-9718-ABD74D32139E}"/>
              </a:ext>
            </a:extLst>
          </p:cNvPr>
          <p:cNvSpPr/>
          <p:nvPr/>
        </p:nvSpPr>
        <p:spPr>
          <a:xfrm rot="5400000">
            <a:off x="9968978" y="1977252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9" name="Rounded Rectangle 13">
            <a:extLst>
              <a:ext uri="{FF2B5EF4-FFF2-40B4-BE49-F238E27FC236}">
                <a16:creationId xmlns:a16="http://schemas.microsoft.com/office/drawing/2014/main" id="{4F0B6A7D-1254-4751-A517-B42C311CF227}"/>
              </a:ext>
            </a:extLst>
          </p:cNvPr>
          <p:cNvSpPr/>
          <p:nvPr/>
        </p:nvSpPr>
        <p:spPr>
          <a:xfrm>
            <a:off x="10475458" y="214953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701E526-A8ED-4C76-AB16-D02EE577BF9A}"/>
              </a:ext>
            </a:extLst>
          </p:cNvPr>
          <p:cNvGrpSpPr/>
          <p:nvPr/>
        </p:nvGrpSpPr>
        <p:grpSpPr>
          <a:xfrm>
            <a:off x="10696348" y="2711201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21" name="Round Same Side Corner Rectangle 4">
              <a:extLst>
                <a:ext uri="{FF2B5EF4-FFF2-40B4-BE49-F238E27FC236}">
                  <a16:creationId xmlns:a16="http://schemas.microsoft.com/office/drawing/2014/main" id="{B2958C51-C2E3-40A2-841E-FD30374B4EBB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2" name="Round Same Side Corner Rectangle 6">
              <a:extLst>
                <a:ext uri="{FF2B5EF4-FFF2-40B4-BE49-F238E27FC236}">
                  <a16:creationId xmlns:a16="http://schemas.microsoft.com/office/drawing/2014/main" id="{1A729E4C-B03E-49BB-ACD0-84A29D1F7F8F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3" name="Round Same Side Corner Rectangle 8">
              <a:extLst>
                <a:ext uri="{FF2B5EF4-FFF2-40B4-BE49-F238E27FC236}">
                  <a16:creationId xmlns:a16="http://schemas.microsoft.com/office/drawing/2014/main" id="{3EDBC933-75A8-4ED8-B1AC-DECDC8837630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4" name="Isosceles Triangle 3">
            <a:extLst>
              <a:ext uri="{FF2B5EF4-FFF2-40B4-BE49-F238E27FC236}">
                <a16:creationId xmlns:a16="http://schemas.microsoft.com/office/drawing/2014/main" id="{C125441C-D0CC-4D33-BD06-2CE225610C7F}"/>
              </a:ext>
            </a:extLst>
          </p:cNvPr>
          <p:cNvSpPr/>
          <p:nvPr/>
        </p:nvSpPr>
        <p:spPr>
          <a:xfrm rot="13520917">
            <a:off x="10584038" y="3247884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5" name="Rounded Rectangle 1">
            <a:extLst>
              <a:ext uri="{FF2B5EF4-FFF2-40B4-BE49-F238E27FC236}">
                <a16:creationId xmlns:a16="http://schemas.microsoft.com/office/drawing/2014/main" id="{10765626-9CFB-462D-8AF1-E733EF6E2DA1}"/>
              </a:ext>
            </a:extLst>
          </p:cNvPr>
          <p:cNvSpPr/>
          <p:nvPr/>
        </p:nvSpPr>
        <p:spPr>
          <a:xfrm>
            <a:off x="10326608" y="377863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7A0A8C82-B898-4E9D-81BE-7E11D573B9CB}"/>
              </a:ext>
            </a:extLst>
          </p:cNvPr>
          <p:cNvSpPr>
            <a:spLocks noChangeAspect="1"/>
          </p:cNvSpPr>
          <p:nvPr/>
        </p:nvSpPr>
        <p:spPr>
          <a:xfrm>
            <a:off x="10493780" y="3543518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7" name="Rounded Rectangle 1">
            <a:extLst>
              <a:ext uri="{FF2B5EF4-FFF2-40B4-BE49-F238E27FC236}">
                <a16:creationId xmlns:a16="http://schemas.microsoft.com/office/drawing/2014/main" id="{94AD6FAA-EEF4-4791-80FD-3D4EF9437296}"/>
              </a:ext>
            </a:extLst>
          </p:cNvPr>
          <p:cNvSpPr>
            <a:spLocks noChangeAspect="1"/>
          </p:cNvSpPr>
          <p:nvPr/>
        </p:nvSpPr>
        <p:spPr>
          <a:xfrm>
            <a:off x="10169455" y="226476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8" name="Rounded Rectangle 2">
            <a:extLst>
              <a:ext uri="{FF2B5EF4-FFF2-40B4-BE49-F238E27FC236}">
                <a16:creationId xmlns:a16="http://schemas.microsoft.com/office/drawing/2014/main" id="{FB40B746-922F-48D8-89E7-6AC21BC37D43}"/>
              </a:ext>
            </a:extLst>
          </p:cNvPr>
          <p:cNvSpPr>
            <a:spLocks noChangeAspect="1"/>
          </p:cNvSpPr>
          <p:nvPr/>
        </p:nvSpPr>
        <p:spPr>
          <a:xfrm>
            <a:off x="10512396" y="2684513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9" name="Rectangle 13">
            <a:extLst>
              <a:ext uri="{FF2B5EF4-FFF2-40B4-BE49-F238E27FC236}">
                <a16:creationId xmlns:a16="http://schemas.microsoft.com/office/drawing/2014/main" id="{84EAA3FD-3F3E-4BA4-9BB3-A6A8E9532D1E}"/>
              </a:ext>
            </a:extLst>
          </p:cNvPr>
          <p:cNvSpPr>
            <a:spLocks noChangeAspect="1"/>
          </p:cNvSpPr>
          <p:nvPr/>
        </p:nvSpPr>
        <p:spPr>
          <a:xfrm rot="18900000">
            <a:off x="10598355" y="3000330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0" name="Trapezoid 10">
            <a:extLst>
              <a:ext uri="{FF2B5EF4-FFF2-40B4-BE49-F238E27FC236}">
                <a16:creationId xmlns:a16="http://schemas.microsoft.com/office/drawing/2014/main" id="{1399D148-2B1B-4DF0-A09B-06C5DDA12155}"/>
              </a:ext>
            </a:extLst>
          </p:cNvPr>
          <p:cNvSpPr/>
          <p:nvPr/>
        </p:nvSpPr>
        <p:spPr>
          <a:xfrm>
            <a:off x="10227031" y="4064493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1" name="Oval 7">
            <a:extLst>
              <a:ext uri="{FF2B5EF4-FFF2-40B4-BE49-F238E27FC236}">
                <a16:creationId xmlns:a16="http://schemas.microsoft.com/office/drawing/2014/main" id="{09D63E0E-6A77-4FF3-8D16-F6D0579DD754}"/>
              </a:ext>
            </a:extLst>
          </p:cNvPr>
          <p:cNvSpPr/>
          <p:nvPr/>
        </p:nvSpPr>
        <p:spPr>
          <a:xfrm>
            <a:off x="10326606" y="1980367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2" name="Trapezoid 22">
            <a:extLst>
              <a:ext uri="{FF2B5EF4-FFF2-40B4-BE49-F238E27FC236}">
                <a16:creationId xmlns:a16="http://schemas.microsoft.com/office/drawing/2014/main" id="{2E2D1F96-7FB0-4082-AE45-ED880CE1CB5A}"/>
              </a:ext>
            </a:extLst>
          </p:cNvPr>
          <p:cNvSpPr/>
          <p:nvPr/>
        </p:nvSpPr>
        <p:spPr>
          <a:xfrm>
            <a:off x="4572665" y="2263352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607A0CF-5449-4B02-9C4A-013651AB78F9}"/>
              </a:ext>
            </a:extLst>
          </p:cNvPr>
          <p:cNvGrpSpPr/>
          <p:nvPr/>
        </p:nvGrpSpPr>
        <p:grpSpPr>
          <a:xfrm>
            <a:off x="6335326" y="1973412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34" name="Rectangle 4">
              <a:extLst>
                <a:ext uri="{FF2B5EF4-FFF2-40B4-BE49-F238E27FC236}">
                  <a16:creationId xmlns:a16="http://schemas.microsoft.com/office/drawing/2014/main" id="{6540BE96-249F-4EF2-940D-603BF64A5F02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5" name="Parallelogram 6">
              <a:extLst>
                <a:ext uri="{FF2B5EF4-FFF2-40B4-BE49-F238E27FC236}">
                  <a16:creationId xmlns:a16="http://schemas.microsoft.com/office/drawing/2014/main" id="{81D1DAFB-102E-4AD1-8906-AB71AB41821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6" name="Parallelogram 6">
              <a:extLst>
                <a:ext uri="{FF2B5EF4-FFF2-40B4-BE49-F238E27FC236}">
                  <a16:creationId xmlns:a16="http://schemas.microsoft.com/office/drawing/2014/main" id="{2284ED1E-4549-4BCC-A17A-7CBF607BB57A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7" name="Parallelogram 6">
              <a:extLst>
                <a:ext uri="{FF2B5EF4-FFF2-40B4-BE49-F238E27FC236}">
                  <a16:creationId xmlns:a16="http://schemas.microsoft.com/office/drawing/2014/main" id="{F1585585-DC5F-4604-8BC1-862B2E4B75B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8" name="Parallelogram 6">
              <a:extLst>
                <a:ext uri="{FF2B5EF4-FFF2-40B4-BE49-F238E27FC236}">
                  <a16:creationId xmlns:a16="http://schemas.microsoft.com/office/drawing/2014/main" id="{36190AC5-1133-4737-8B24-F7A7FE393C56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9" name="Rectangle 4">
              <a:extLst>
                <a:ext uri="{FF2B5EF4-FFF2-40B4-BE49-F238E27FC236}">
                  <a16:creationId xmlns:a16="http://schemas.microsoft.com/office/drawing/2014/main" id="{59A50D13-C84A-47E9-BC86-584A2CF01769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0" name="Parallelogram 6">
              <a:extLst>
                <a:ext uri="{FF2B5EF4-FFF2-40B4-BE49-F238E27FC236}">
                  <a16:creationId xmlns:a16="http://schemas.microsoft.com/office/drawing/2014/main" id="{42DF423C-EC68-4DD3-BBEF-ED9749995134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1" name="Parallelogram 6">
              <a:extLst>
                <a:ext uri="{FF2B5EF4-FFF2-40B4-BE49-F238E27FC236}">
                  <a16:creationId xmlns:a16="http://schemas.microsoft.com/office/drawing/2014/main" id="{247011D9-134E-4B77-8520-027517865614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2" name="Parallelogram 6">
              <a:extLst>
                <a:ext uri="{FF2B5EF4-FFF2-40B4-BE49-F238E27FC236}">
                  <a16:creationId xmlns:a16="http://schemas.microsoft.com/office/drawing/2014/main" id="{EDB6DE26-1586-4A06-8AD2-463457AD0209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32317C32-A28F-493F-A2AB-A65512EBBB14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4" name="Rectangle 4">
              <a:extLst>
                <a:ext uri="{FF2B5EF4-FFF2-40B4-BE49-F238E27FC236}">
                  <a16:creationId xmlns:a16="http://schemas.microsoft.com/office/drawing/2014/main" id="{5FFEDBC4-529F-43B1-9998-AF8D2C0684E2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5" name="Parallelogram 6">
              <a:extLst>
                <a:ext uri="{FF2B5EF4-FFF2-40B4-BE49-F238E27FC236}">
                  <a16:creationId xmlns:a16="http://schemas.microsoft.com/office/drawing/2014/main" id="{4F85A81B-10D8-4397-9C8E-79D32D0A169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6" name="Parallelogram 6">
              <a:extLst>
                <a:ext uri="{FF2B5EF4-FFF2-40B4-BE49-F238E27FC236}">
                  <a16:creationId xmlns:a16="http://schemas.microsoft.com/office/drawing/2014/main" id="{84846288-4F6F-429A-9DE1-098052638F8A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7" name="Parallelogram 6">
              <a:extLst>
                <a:ext uri="{FF2B5EF4-FFF2-40B4-BE49-F238E27FC236}">
                  <a16:creationId xmlns:a16="http://schemas.microsoft.com/office/drawing/2014/main" id="{1E9F3721-10A3-41E2-BD12-58292EF9387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8" name="Parallelogram 6">
              <a:extLst>
                <a:ext uri="{FF2B5EF4-FFF2-40B4-BE49-F238E27FC236}">
                  <a16:creationId xmlns:a16="http://schemas.microsoft.com/office/drawing/2014/main" id="{302B6C8E-1163-4FC6-BC83-5735B72CD17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9" name="Rectangle 7">
              <a:extLst>
                <a:ext uri="{FF2B5EF4-FFF2-40B4-BE49-F238E27FC236}">
                  <a16:creationId xmlns:a16="http://schemas.microsoft.com/office/drawing/2014/main" id="{CD36889C-5A69-46AE-AFFB-E60553BCDE2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0" name="Rectangle 4">
              <a:extLst>
                <a:ext uri="{FF2B5EF4-FFF2-40B4-BE49-F238E27FC236}">
                  <a16:creationId xmlns:a16="http://schemas.microsoft.com/office/drawing/2014/main" id="{38524277-B441-490C-B8A2-DADA28A3482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1" name="Rectangle 4">
              <a:extLst>
                <a:ext uri="{FF2B5EF4-FFF2-40B4-BE49-F238E27FC236}">
                  <a16:creationId xmlns:a16="http://schemas.microsoft.com/office/drawing/2014/main" id="{36A52B2F-DA07-4A9F-A9C0-CD0C1C4CE373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2" name="Rectangle 4">
              <a:extLst>
                <a:ext uri="{FF2B5EF4-FFF2-40B4-BE49-F238E27FC236}">
                  <a16:creationId xmlns:a16="http://schemas.microsoft.com/office/drawing/2014/main" id="{1766DC87-6932-47F3-B32E-534CBF04A618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3" name="Rectangle 4">
              <a:extLst>
                <a:ext uri="{FF2B5EF4-FFF2-40B4-BE49-F238E27FC236}">
                  <a16:creationId xmlns:a16="http://schemas.microsoft.com/office/drawing/2014/main" id="{933F8F64-D5D1-4B05-9C61-A093B0E4F4C2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4" name="Rectangle 4">
              <a:extLst>
                <a:ext uri="{FF2B5EF4-FFF2-40B4-BE49-F238E27FC236}">
                  <a16:creationId xmlns:a16="http://schemas.microsoft.com/office/drawing/2014/main" id="{163DC8C9-6612-47F8-806D-26DF1DADF94F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5" name="Rectangle 4">
              <a:extLst>
                <a:ext uri="{FF2B5EF4-FFF2-40B4-BE49-F238E27FC236}">
                  <a16:creationId xmlns:a16="http://schemas.microsoft.com/office/drawing/2014/main" id="{CC9F454D-A981-427F-8011-EDAF93315D9C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5F16E64-B4A8-405D-BEA8-2278EA620BE2}"/>
              </a:ext>
            </a:extLst>
          </p:cNvPr>
          <p:cNvGrpSpPr/>
          <p:nvPr/>
        </p:nvGrpSpPr>
        <p:grpSpPr>
          <a:xfrm>
            <a:off x="4897105" y="2243365"/>
            <a:ext cx="302344" cy="284555"/>
            <a:chOff x="2541126" y="1428177"/>
            <a:chExt cx="4094798" cy="3853874"/>
          </a:xfrm>
          <a:solidFill>
            <a:schemeClr val="accent1">
              <a:lumMod val="90000"/>
            </a:schemeClr>
          </a:solidFill>
        </p:grpSpPr>
        <p:sp>
          <p:nvSpPr>
            <p:cNvPr id="157" name="Oval 3">
              <a:extLst>
                <a:ext uri="{FF2B5EF4-FFF2-40B4-BE49-F238E27FC236}">
                  <a16:creationId xmlns:a16="http://schemas.microsoft.com/office/drawing/2014/main" id="{58CDD1AF-B5D5-4498-B419-5D830BD8243D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8" name="Oval 6">
              <a:extLst>
                <a:ext uri="{FF2B5EF4-FFF2-40B4-BE49-F238E27FC236}">
                  <a16:creationId xmlns:a16="http://schemas.microsoft.com/office/drawing/2014/main" id="{45FB67A3-31AD-48A6-9617-BC7BC9368983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9" name="Rounded Rectangle 2">
            <a:extLst>
              <a:ext uri="{FF2B5EF4-FFF2-40B4-BE49-F238E27FC236}">
                <a16:creationId xmlns:a16="http://schemas.microsoft.com/office/drawing/2014/main" id="{CE64A23E-9CDF-489B-BD5A-589EBA3B8C02}"/>
              </a:ext>
            </a:extLst>
          </p:cNvPr>
          <p:cNvSpPr/>
          <p:nvPr/>
        </p:nvSpPr>
        <p:spPr>
          <a:xfrm>
            <a:off x="6106532" y="1748782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0" name="Rounded Rectangle 2">
            <a:extLst>
              <a:ext uri="{FF2B5EF4-FFF2-40B4-BE49-F238E27FC236}">
                <a16:creationId xmlns:a16="http://schemas.microsoft.com/office/drawing/2014/main" id="{B0083EEC-0C0B-4825-AAE0-085A94B8ECF4}"/>
              </a:ext>
            </a:extLst>
          </p:cNvPr>
          <p:cNvSpPr/>
          <p:nvPr/>
        </p:nvSpPr>
        <p:spPr>
          <a:xfrm>
            <a:off x="5104033" y="182076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1" name="Oval 6">
            <a:extLst>
              <a:ext uri="{FF2B5EF4-FFF2-40B4-BE49-F238E27FC236}">
                <a16:creationId xmlns:a16="http://schemas.microsoft.com/office/drawing/2014/main" id="{D28A1629-D825-4C5B-B691-50222188AD29}"/>
              </a:ext>
            </a:extLst>
          </p:cNvPr>
          <p:cNvSpPr>
            <a:spLocks noChangeAspect="1"/>
          </p:cNvSpPr>
          <p:nvPr/>
        </p:nvSpPr>
        <p:spPr>
          <a:xfrm rot="2700000">
            <a:off x="5916545" y="1916897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2" name="Rectangle 9">
            <a:extLst>
              <a:ext uri="{FF2B5EF4-FFF2-40B4-BE49-F238E27FC236}">
                <a16:creationId xmlns:a16="http://schemas.microsoft.com/office/drawing/2014/main" id="{3C6E94EC-CC24-428E-90BB-77535AF09952}"/>
              </a:ext>
            </a:extLst>
          </p:cNvPr>
          <p:cNvSpPr>
            <a:spLocks noChangeAspect="1"/>
          </p:cNvSpPr>
          <p:nvPr/>
        </p:nvSpPr>
        <p:spPr>
          <a:xfrm rot="18900000">
            <a:off x="5425496" y="1837374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3" name="Rectangle 1">
            <a:extLst>
              <a:ext uri="{FF2B5EF4-FFF2-40B4-BE49-F238E27FC236}">
                <a16:creationId xmlns:a16="http://schemas.microsoft.com/office/drawing/2014/main" id="{949C9437-B16A-4DA9-BA8C-D80F557D1621}"/>
              </a:ext>
            </a:extLst>
          </p:cNvPr>
          <p:cNvSpPr/>
          <p:nvPr/>
        </p:nvSpPr>
        <p:spPr>
          <a:xfrm>
            <a:off x="5761797" y="1662739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4" name="Rectangle 5">
            <a:extLst>
              <a:ext uri="{FF2B5EF4-FFF2-40B4-BE49-F238E27FC236}">
                <a16:creationId xmlns:a16="http://schemas.microsoft.com/office/drawing/2014/main" id="{7FC3DC5A-9DAA-4E45-ABB0-B5DC1FA1778C}"/>
              </a:ext>
            </a:extLst>
          </p:cNvPr>
          <p:cNvSpPr/>
          <p:nvPr/>
        </p:nvSpPr>
        <p:spPr>
          <a:xfrm>
            <a:off x="6379006" y="166780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5" name="Rectangle 1">
            <a:extLst>
              <a:ext uri="{FF2B5EF4-FFF2-40B4-BE49-F238E27FC236}">
                <a16:creationId xmlns:a16="http://schemas.microsoft.com/office/drawing/2014/main" id="{A879F802-5460-4996-8589-D3BEF24CA300}"/>
              </a:ext>
            </a:extLst>
          </p:cNvPr>
          <p:cNvSpPr/>
          <p:nvPr/>
        </p:nvSpPr>
        <p:spPr>
          <a:xfrm>
            <a:off x="4757247" y="193147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6" name="Chord 3">
            <a:extLst>
              <a:ext uri="{FF2B5EF4-FFF2-40B4-BE49-F238E27FC236}">
                <a16:creationId xmlns:a16="http://schemas.microsoft.com/office/drawing/2014/main" id="{744A171D-A82E-409A-BFB7-3FCFE8497D85}"/>
              </a:ext>
            </a:extLst>
          </p:cNvPr>
          <p:cNvSpPr/>
          <p:nvPr/>
        </p:nvSpPr>
        <p:spPr>
          <a:xfrm rot="5400000">
            <a:off x="5640865" y="1981503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7" name="Rounded Rectangle 1">
            <a:extLst>
              <a:ext uri="{FF2B5EF4-FFF2-40B4-BE49-F238E27FC236}">
                <a16:creationId xmlns:a16="http://schemas.microsoft.com/office/drawing/2014/main" id="{5B32DC2B-D722-4717-BA11-C2FC38550AD1}"/>
              </a:ext>
            </a:extLst>
          </p:cNvPr>
          <p:cNvSpPr/>
          <p:nvPr/>
        </p:nvSpPr>
        <p:spPr>
          <a:xfrm>
            <a:off x="5287916" y="209579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8" name="Trapezoid 24">
            <a:extLst>
              <a:ext uri="{FF2B5EF4-FFF2-40B4-BE49-F238E27FC236}">
                <a16:creationId xmlns:a16="http://schemas.microsoft.com/office/drawing/2014/main" id="{2702B0C7-4E10-4B1B-A88A-158D7AABD643}"/>
              </a:ext>
            </a:extLst>
          </p:cNvPr>
          <p:cNvSpPr>
            <a:spLocks noChangeAspect="1"/>
          </p:cNvSpPr>
          <p:nvPr/>
        </p:nvSpPr>
        <p:spPr>
          <a:xfrm rot="8369018">
            <a:off x="4618340" y="3118047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9" name="Rounded Rectangle 12">
            <a:extLst>
              <a:ext uri="{FF2B5EF4-FFF2-40B4-BE49-F238E27FC236}">
                <a16:creationId xmlns:a16="http://schemas.microsoft.com/office/drawing/2014/main" id="{4E3585B1-17E3-4D07-80FB-8AC16E5F8B46}"/>
              </a:ext>
            </a:extLst>
          </p:cNvPr>
          <p:cNvSpPr/>
          <p:nvPr/>
        </p:nvSpPr>
        <p:spPr>
          <a:xfrm>
            <a:off x="4774096" y="2891733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0" name="Oval 1">
            <a:extLst>
              <a:ext uri="{FF2B5EF4-FFF2-40B4-BE49-F238E27FC236}">
                <a16:creationId xmlns:a16="http://schemas.microsoft.com/office/drawing/2014/main" id="{7501D4EE-97AD-4F82-8E9D-8F7F5451B8B7}"/>
              </a:ext>
            </a:extLst>
          </p:cNvPr>
          <p:cNvSpPr/>
          <p:nvPr/>
        </p:nvSpPr>
        <p:spPr>
          <a:xfrm>
            <a:off x="3963796" y="3688400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1" name="Isosceles Triangle 4">
            <a:extLst>
              <a:ext uri="{FF2B5EF4-FFF2-40B4-BE49-F238E27FC236}">
                <a16:creationId xmlns:a16="http://schemas.microsoft.com/office/drawing/2014/main" id="{D66B3BB4-5593-4E49-AEDC-17DE07778B8D}"/>
              </a:ext>
            </a:extLst>
          </p:cNvPr>
          <p:cNvSpPr/>
          <p:nvPr/>
        </p:nvSpPr>
        <p:spPr>
          <a:xfrm>
            <a:off x="4593120" y="3956554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2" name="Round Same Side Corner Rectangle 7">
            <a:extLst>
              <a:ext uri="{FF2B5EF4-FFF2-40B4-BE49-F238E27FC236}">
                <a16:creationId xmlns:a16="http://schemas.microsoft.com/office/drawing/2014/main" id="{DDF2F1DB-5378-4E96-BF0C-772D4A49028C}"/>
              </a:ext>
            </a:extLst>
          </p:cNvPr>
          <p:cNvSpPr>
            <a:spLocks noChangeAspect="1"/>
          </p:cNvSpPr>
          <p:nvPr/>
        </p:nvSpPr>
        <p:spPr>
          <a:xfrm rot="10800000">
            <a:off x="8076430" y="311804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3" name="Frame 1">
            <a:extLst>
              <a:ext uri="{FF2B5EF4-FFF2-40B4-BE49-F238E27FC236}">
                <a16:creationId xmlns:a16="http://schemas.microsoft.com/office/drawing/2014/main" id="{BEB1F5CC-74EE-43BE-A98B-CFAB5EA0499F}"/>
              </a:ext>
            </a:extLst>
          </p:cNvPr>
          <p:cNvSpPr/>
          <p:nvPr/>
        </p:nvSpPr>
        <p:spPr>
          <a:xfrm>
            <a:off x="4530716" y="3710076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74" name="Oval 1">
            <a:extLst>
              <a:ext uri="{FF2B5EF4-FFF2-40B4-BE49-F238E27FC236}">
                <a16:creationId xmlns:a16="http://schemas.microsoft.com/office/drawing/2014/main" id="{9BCF5134-E030-4CAD-96C5-BCC9916C4BE4}"/>
              </a:ext>
            </a:extLst>
          </p:cNvPr>
          <p:cNvSpPr/>
          <p:nvPr/>
        </p:nvSpPr>
        <p:spPr>
          <a:xfrm>
            <a:off x="7303490" y="3898956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5" name="Isosceles Triangle 4">
            <a:extLst>
              <a:ext uri="{FF2B5EF4-FFF2-40B4-BE49-F238E27FC236}">
                <a16:creationId xmlns:a16="http://schemas.microsoft.com/office/drawing/2014/main" id="{1C5F4642-7EEC-4071-886E-E02E113C9644}"/>
              </a:ext>
            </a:extLst>
          </p:cNvPr>
          <p:cNvSpPr/>
          <p:nvPr/>
        </p:nvSpPr>
        <p:spPr>
          <a:xfrm>
            <a:off x="7950060" y="4036590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6" name="Frame 1">
            <a:extLst>
              <a:ext uri="{FF2B5EF4-FFF2-40B4-BE49-F238E27FC236}">
                <a16:creationId xmlns:a16="http://schemas.microsoft.com/office/drawing/2014/main" id="{5EE081A5-BC5F-408A-8A35-FD17A4D0B73B}"/>
              </a:ext>
            </a:extLst>
          </p:cNvPr>
          <p:cNvSpPr/>
          <p:nvPr/>
        </p:nvSpPr>
        <p:spPr>
          <a:xfrm>
            <a:off x="7152205" y="4135022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DD1BEC8-E3D0-4F13-A7DF-0D909C1FD995}"/>
              </a:ext>
            </a:extLst>
          </p:cNvPr>
          <p:cNvGrpSpPr/>
          <p:nvPr/>
        </p:nvGrpSpPr>
        <p:grpSpPr>
          <a:xfrm>
            <a:off x="9674567" y="1963616"/>
            <a:ext cx="244822" cy="246461"/>
            <a:chOff x="2612260" y="1422267"/>
            <a:chExt cx="3975964" cy="4002557"/>
          </a:xfrm>
          <a:solidFill>
            <a:schemeClr val="accent1">
              <a:lumMod val="90000"/>
            </a:schemeClr>
          </a:solidFill>
        </p:grpSpPr>
        <p:sp>
          <p:nvSpPr>
            <p:cNvPr id="178" name="Rectangle 4">
              <a:extLst>
                <a:ext uri="{FF2B5EF4-FFF2-40B4-BE49-F238E27FC236}">
                  <a16:creationId xmlns:a16="http://schemas.microsoft.com/office/drawing/2014/main" id="{B4694B09-0203-4A76-AE4B-A3F6CA92A55F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9" name="Parallelogram 6">
              <a:extLst>
                <a:ext uri="{FF2B5EF4-FFF2-40B4-BE49-F238E27FC236}">
                  <a16:creationId xmlns:a16="http://schemas.microsoft.com/office/drawing/2014/main" id="{E2B78588-108B-49BD-B38B-2776D77B46A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0" name="Parallelogram 6">
              <a:extLst>
                <a:ext uri="{FF2B5EF4-FFF2-40B4-BE49-F238E27FC236}">
                  <a16:creationId xmlns:a16="http://schemas.microsoft.com/office/drawing/2014/main" id="{ADBBD923-C4F3-4837-9D00-633394F1FA33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1" name="Parallelogram 6">
              <a:extLst>
                <a:ext uri="{FF2B5EF4-FFF2-40B4-BE49-F238E27FC236}">
                  <a16:creationId xmlns:a16="http://schemas.microsoft.com/office/drawing/2014/main" id="{F1F0989C-9F73-475D-8A2E-DF13E97DFD82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2" name="Parallelogram 6">
              <a:extLst>
                <a:ext uri="{FF2B5EF4-FFF2-40B4-BE49-F238E27FC236}">
                  <a16:creationId xmlns:a16="http://schemas.microsoft.com/office/drawing/2014/main" id="{1124BF85-CBB4-4F34-A9F2-291B0BE1B7A2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3" name="Rectangle 4">
              <a:extLst>
                <a:ext uri="{FF2B5EF4-FFF2-40B4-BE49-F238E27FC236}">
                  <a16:creationId xmlns:a16="http://schemas.microsoft.com/office/drawing/2014/main" id="{CDD7CBEA-F2E8-4213-A0DD-F73B33DFED8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4" name="Parallelogram 6">
              <a:extLst>
                <a:ext uri="{FF2B5EF4-FFF2-40B4-BE49-F238E27FC236}">
                  <a16:creationId xmlns:a16="http://schemas.microsoft.com/office/drawing/2014/main" id="{B374DD8F-8D36-4DCC-9655-5D42B343AEF7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5" name="Parallelogram 6">
              <a:extLst>
                <a:ext uri="{FF2B5EF4-FFF2-40B4-BE49-F238E27FC236}">
                  <a16:creationId xmlns:a16="http://schemas.microsoft.com/office/drawing/2014/main" id="{D939AF55-1DD0-4295-90F4-1FDA2D727234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6" name="Parallelogram 6">
              <a:extLst>
                <a:ext uri="{FF2B5EF4-FFF2-40B4-BE49-F238E27FC236}">
                  <a16:creationId xmlns:a16="http://schemas.microsoft.com/office/drawing/2014/main" id="{77DCBB2D-A001-4A11-8B14-6CFF90E03581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7" name="Parallelogram 6">
              <a:extLst>
                <a:ext uri="{FF2B5EF4-FFF2-40B4-BE49-F238E27FC236}">
                  <a16:creationId xmlns:a16="http://schemas.microsoft.com/office/drawing/2014/main" id="{93CB1633-3B0B-4C4D-81CA-034F1BDA734E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8" name="Rectangle 4">
              <a:extLst>
                <a:ext uri="{FF2B5EF4-FFF2-40B4-BE49-F238E27FC236}">
                  <a16:creationId xmlns:a16="http://schemas.microsoft.com/office/drawing/2014/main" id="{D6059034-FD7D-4124-8922-8974B5C31E9E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9" name="Parallelogram 6">
              <a:extLst>
                <a:ext uri="{FF2B5EF4-FFF2-40B4-BE49-F238E27FC236}">
                  <a16:creationId xmlns:a16="http://schemas.microsoft.com/office/drawing/2014/main" id="{72A79140-9ED3-404B-9B62-4AAA16BE9055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0" name="Parallelogram 6">
              <a:extLst>
                <a:ext uri="{FF2B5EF4-FFF2-40B4-BE49-F238E27FC236}">
                  <a16:creationId xmlns:a16="http://schemas.microsoft.com/office/drawing/2014/main" id="{D33EFEB6-8DCD-44B9-978E-F459130BA1D5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1" name="Parallelogram 6">
              <a:extLst>
                <a:ext uri="{FF2B5EF4-FFF2-40B4-BE49-F238E27FC236}">
                  <a16:creationId xmlns:a16="http://schemas.microsoft.com/office/drawing/2014/main" id="{CFD868B4-57E5-4716-8B63-448DC397A9F3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2" name="Parallelogram 6">
              <a:extLst>
                <a:ext uri="{FF2B5EF4-FFF2-40B4-BE49-F238E27FC236}">
                  <a16:creationId xmlns:a16="http://schemas.microsoft.com/office/drawing/2014/main" id="{7EC8F86D-32B2-4F60-B121-94F189C36110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3" name="Rectangle 7">
              <a:extLst>
                <a:ext uri="{FF2B5EF4-FFF2-40B4-BE49-F238E27FC236}">
                  <a16:creationId xmlns:a16="http://schemas.microsoft.com/office/drawing/2014/main" id="{FA8AFBCF-8356-438A-A8DD-25B51279A417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4" name="Rectangle 4">
              <a:extLst>
                <a:ext uri="{FF2B5EF4-FFF2-40B4-BE49-F238E27FC236}">
                  <a16:creationId xmlns:a16="http://schemas.microsoft.com/office/drawing/2014/main" id="{F6F9350C-4376-4A3F-99AA-EB343DCD7566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5" name="Rectangle 4">
              <a:extLst>
                <a:ext uri="{FF2B5EF4-FFF2-40B4-BE49-F238E27FC236}">
                  <a16:creationId xmlns:a16="http://schemas.microsoft.com/office/drawing/2014/main" id="{C3B47E72-5BD2-4FEF-8528-6F4B093B7D5B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6" name="Rectangle 4">
              <a:extLst>
                <a:ext uri="{FF2B5EF4-FFF2-40B4-BE49-F238E27FC236}">
                  <a16:creationId xmlns:a16="http://schemas.microsoft.com/office/drawing/2014/main" id="{724AA3C0-2611-485F-A2D3-E79DE7895B1F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7" name="Rectangle 4">
              <a:extLst>
                <a:ext uri="{FF2B5EF4-FFF2-40B4-BE49-F238E27FC236}">
                  <a16:creationId xmlns:a16="http://schemas.microsoft.com/office/drawing/2014/main" id="{13727616-2E0C-48AD-89DC-2C414ECC5EE4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8" name="Rectangle 4">
              <a:extLst>
                <a:ext uri="{FF2B5EF4-FFF2-40B4-BE49-F238E27FC236}">
                  <a16:creationId xmlns:a16="http://schemas.microsoft.com/office/drawing/2014/main" id="{A22BC2E2-4650-4CAC-9AE9-2E108D430CD1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9" name="Rectangle 4">
              <a:extLst>
                <a:ext uri="{FF2B5EF4-FFF2-40B4-BE49-F238E27FC236}">
                  <a16:creationId xmlns:a16="http://schemas.microsoft.com/office/drawing/2014/main" id="{156519E3-9AE6-416F-975A-0F0C8E3B0045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00" name="Rounded Rectangle 2">
            <a:extLst>
              <a:ext uri="{FF2B5EF4-FFF2-40B4-BE49-F238E27FC236}">
                <a16:creationId xmlns:a16="http://schemas.microsoft.com/office/drawing/2014/main" id="{95B7AACE-4C2B-4E55-8EFA-85568216274E}"/>
              </a:ext>
            </a:extLst>
          </p:cNvPr>
          <p:cNvSpPr/>
          <p:nvPr/>
        </p:nvSpPr>
        <p:spPr>
          <a:xfrm>
            <a:off x="9445774" y="1738988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1" name="Rounded Rectangle 2">
            <a:extLst>
              <a:ext uri="{FF2B5EF4-FFF2-40B4-BE49-F238E27FC236}">
                <a16:creationId xmlns:a16="http://schemas.microsoft.com/office/drawing/2014/main" id="{038DE921-60C5-481E-B0F2-8975ACEA71BA}"/>
              </a:ext>
            </a:extLst>
          </p:cNvPr>
          <p:cNvSpPr/>
          <p:nvPr/>
        </p:nvSpPr>
        <p:spPr>
          <a:xfrm>
            <a:off x="8443275" y="1810972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2" name="Oval 6">
            <a:extLst>
              <a:ext uri="{FF2B5EF4-FFF2-40B4-BE49-F238E27FC236}">
                <a16:creationId xmlns:a16="http://schemas.microsoft.com/office/drawing/2014/main" id="{ABB3FCE2-90AE-491D-B84D-A31E6B674ED9}"/>
              </a:ext>
            </a:extLst>
          </p:cNvPr>
          <p:cNvSpPr>
            <a:spLocks noChangeAspect="1"/>
          </p:cNvSpPr>
          <p:nvPr/>
        </p:nvSpPr>
        <p:spPr>
          <a:xfrm rot="2700000">
            <a:off x="9255787" y="1907102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3" name="Rectangle 9">
            <a:extLst>
              <a:ext uri="{FF2B5EF4-FFF2-40B4-BE49-F238E27FC236}">
                <a16:creationId xmlns:a16="http://schemas.microsoft.com/office/drawing/2014/main" id="{CB6B915D-BD94-498A-BED8-5F3CCF93E4D8}"/>
              </a:ext>
            </a:extLst>
          </p:cNvPr>
          <p:cNvSpPr>
            <a:spLocks noChangeAspect="1"/>
          </p:cNvSpPr>
          <p:nvPr/>
        </p:nvSpPr>
        <p:spPr>
          <a:xfrm rot="18900000">
            <a:off x="8764738" y="1827579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4" name="Rectangle 1">
            <a:extLst>
              <a:ext uri="{FF2B5EF4-FFF2-40B4-BE49-F238E27FC236}">
                <a16:creationId xmlns:a16="http://schemas.microsoft.com/office/drawing/2014/main" id="{1CCDB488-4DD7-4B38-8DBE-DC524C769691}"/>
              </a:ext>
            </a:extLst>
          </p:cNvPr>
          <p:cNvSpPr/>
          <p:nvPr/>
        </p:nvSpPr>
        <p:spPr>
          <a:xfrm>
            <a:off x="8096489" y="1921682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5" name="Chord 3">
            <a:extLst>
              <a:ext uri="{FF2B5EF4-FFF2-40B4-BE49-F238E27FC236}">
                <a16:creationId xmlns:a16="http://schemas.microsoft.com/office/drawing/2014/main" id="{B5ACF4C7-86B2-41F9-ADC1-6659D1BD11B3}"/>
              </a:ext>
            </a:extLst>
          </p:cNvPr>
          <p:cNvSpPr/>
          <p:nvPr/>
        </p:nvSpPr>
        <p:spPr>
          <a:xfrm rot="5400000">
            <a:off x="8980108" y="1971708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6" name="Rounded Rectangle 1">
            <a:extLst>
              <a:ext uri="{FF2B5EF4-FFF2-40B4-BE49-F238E27FC236}">
                <a16:creationId xmlns:a16="http://schemas.microsoft.com/office/drawing/2014/main" id="{8F3D735E-0911-4299-95F8-744144D25913}"/>
              </a:ext>
            </a:extLst>
          </p:cNvPr>
          <p:cNvSpPr/>
          <p:nvPr/>
        </p:nvSpPr>
        <p:spPr>
          <a:xfrm>
            <a:off x="8627159" y="2086000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BA2D3B5-8965-4134-9863-F47F1D60C292}"/>
              </a:ext>
            </a:extLst>
          </p:cNvPr>
          <p:cNvGrpSpPr/>
          <p:nvPr/>
        </p:nvGrpSpPr>
        <p:grpSpPr>
          <a:xfrm>
            <a:off x="7443523" y="2427708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208" name="Round Same Side Corner Rectangle 4">
              <a:extLst>
                <a:ext uri="{FF2B5EF4-FFF2-40B4-BE49-F238E27FC236}">
                  <a16:creationId xmlns:a16="http://schemas.microsoft.com/office/drawing/2014/main" id="{D20F5C0E-0DA8-47E3-B1A8-A1419AE44F74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9" name="Round Same Side Corner Rectangle 6">
              <a:extLst>
                <a:ext uri="{FF2B5EF4-FFF2-40B4-BE49-F238E27FC236}">
                  <a16:creationId xmlns:a16="http://schemas.microsoft.com/office/drawing/2014/main" id="{97554CFA-EF34-453C-ACF6-0FF93F34AEB7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0" name="Round Same Side Corner Rectangle 8">
              <a:extLst>
                <a:ext uri="{FF2B5EF4-FFF2-40B4-BE49-F238E27FC236}">
                  <a16:creationId xmlns:a16="http://schemas.microsoft.com/office/drawing/2014/main" id="{C4302124-21EA-4BD0-BC6E-EBCF0DFE856F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11" name="Rounded Rectangle 1">
            <a:extLst>
              <a:ext uri="{FF2B5EF4-FFF2-40B4-BE49-F238E27FC236}">
                <a16:creationId xmlns:a16="http://schemas.microsoft.com/office/drawing/2014/main" id="{CB901F7D-F055-4391-9CBF-828B97DACF6A}"/>
              </a:ext>
            </a:extLst>
          </p:cNvPr>
          <p:cNvSpPr>
            <a:spLocks noChangeAspect="1"/>
          </p:cNvSpPr>
          <p:nvPr/>
        </p:nvSpPr>
        <p:spPr>
          <a:xfrm>
            <a:off x="8163591" y="2509313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12" name="Trapezoid 22">
            <a:extLst>
              <a:ext uri="{FF2B5EF4-FFF2-40B4-BE49-F238E27FC236}">
                <a16:creationId xmlns:a16="http://schemas.microsoft.com/office/drawing/2014/main" id="{B79550C2-D152-46DB-B045-EC5DA07BBAB6}"/>
              </a:ext>
            </a:extLst>
          </p:cNvPr>
          <p:cNvSpPr/>
          <p:nvPr/>
        </p:nvSpPr>
        <p:spPr>
          <a:xfrm>
            <a:off x="7938361" y="223562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F6815DC-995E-40F7-954C-7DB5C89BB90A}"/>
              </a:ext>
            </a:extLst>
          </p:cNvPr>
          <p:cNvGrpSpPr/>
          <p:nvPr/>
        </p:nvGrpSpPr>
        <p:grpSpPr>
          <a:xfrm>
            <a:off x="8262801" y="2215639"/>
            <a:ext cx="302344" cy="284555"/>
            <a:chOff x="2541126" y="1428177"/>
            <a:chExt cx="4094798" cy="3853874"/>
          </a:xfrm>
          <a:solidFill>
            <a:schemeClr val="accent1">
              <a:lumMod val="90000"/>
            </a:schemeClr>
          </a:solidFill>
        </p:grpSpPr>
        <p:sp>
          <p:nvSpPr>
            <p:cNvPr id="214" name="Oval 3">
              <a:extLst>
                <a:ext uri="{FF2B5EF4-FFF2-40B4-BE49-F238E27FC236}">
                  <a16:creationId xmlns:a16="http://schemas.microsoft.com/office/drawing/2014/main" id="{939840F6-D084-4BF3-9325-8D072A81CC61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5" name="Oval 6">
              <a:extLst>
                <a:ext uri="{FF2B5EF4-FFF2-40B4-BE49-F238E27FC236}">
                  <a16:creationId xmlns:a16="http://schemas.microsoft.com/office/drawing/2014/main" id="{C50AB8A5-D6B2-4676-9983-2A4679B6AACA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16" name="Rounded Rectangle 12">
            <a:extLst>
              <a:ext uri="{FF2B5EF4-FFF2-40B4-BE49-F238E27FC236}">
                <a16:creationId xmlns:a16="http://schemas.microsoft.com/office/drawing/2014/main" id="{E25E2D5E-72FB-4B94-AC52-E8009FEB6C39}"/>
              </a:ext>
            </a:extLst>
          </p:cNvPr>
          <p:cNvSpPr/>
          <p:nvPr/>
        </p:nvSpPr>
        <p:spPr>
          <a:xfrm>
            <a:off x="8139791" y="2864008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7" name="Oval 1">
            <a:extLst>
              <a:ext uri="{FF2B5EF4-FFF2-40B4-BE49-F238E27FC236}">
                <a16:creationId xmlns:a16="http://schemas.microsoft.com/office/drawing/2014/main" id="{EB37E8BB-75B4-49C2-A14F-FEF7276A53CA}"/>
              </a:ext>
            </a:extLst>
          </p:cNvPr>
          <p:cNvSpPr/>
          <p:nvPr/>
        </p:nvSpPr>
        <p:spPr>
          <a:xfrm>
            <a:off x="10579065" y="3754972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8" name="Oval 1">
            <a:extLst>
              <a:ext uri="{FF2B5EF4-FFF2-40B4-BE49-F238E27FC236}">
                <a16:creationId xmlns:a16="http://schemas.microsoft.com/office/drawing/2014/main" id="{AE793985-E4D4-47E0-888D-0F94AA82CEDD}"/>
              </a:ext>
            </a:extLst>
          </p:cNvPr>
          <p:cNvSpPr/>
          <p:nvPr/>
        </p:nvSpPr>
        <p:spPr>
          <a:xfrm>
            <a:off x="1066846" y="3050468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98A22EB4-9DC7-4771-9CC0-93E41051BBD0}"/>
              </a:ext>
            </a:extLst>
          </p:cNvPr>
          <p:cNvSpPr/>
          <p:nvPr/>
        </p:nvSpPr>
        <p:spPr>
          <a:xfrm>
            <a:off x="9755600" y="167760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0" name="Isosceles Triangle 4">
            <a:extLst>
              <a:ext uri="{FF2B5EF4-FFF2-40B4-BE49-F238E27FC236}">
                <a16:creationId xmlns:a16="http://schemas.microsoft.com/office/drawing/2014/main" id="{CB241FCD-6910-4B54-86FB-12F34BAA4D6C}"/>
              </a:ext>
            </a:extLst>
          </p:cNvPr>
          <p:cNvSpPr/>
          <p:nvPr/>
        </p:nvSpPr>
        <p:spPr>
          <a:xfrm>
            <a:off x="10800809" y="3267385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455FE9D-F0A6-4738-81CE-415175E4EF5F}"/>
              </a:ext>
            </a:extLst>
          </p:cNvPr>
          <p:cNvGrpSpPr>
            <a:grpSpLocks noChangeAspect="1"/>
          </p:cNvGrpSpPr>
          <p:nvPr/>
        </p:nvGrpSpPr>
        <p:grpSpPr>
          <a:xfrm>
            <a:off x="10798919" y="3017109"/>
            <a:ext cx="248616" cy="204130"/>
            <a:chOff x="2446370" y="1521596"/>
            <a:chExt cx="4023730" cy="3303732"/>
          </a:xfrm>
          <a:solidFill>
            <a:schemeClr val="accent1">
              <a:lumMod val="90000"/>
            </a:schemeClr>
          </a:solidFill>
        </p:grpSpPr>
        <p:sp>
          <p:nvSpPr>
            <p:cNvPr id="222" name="Donut 260">
              <a:extLst>
                <a:ext uri="{FF2B5EF4-FFF2-40B4-BE49-F238E27FC236}">
                  <a16:creationId xmlns:a16="http://schemas.microsoft.com/office/drawing/2014/main" id="{A89A25EE-0D12-44E5-91AD-5CCB7F3082EA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23" name="Rounded Rectangle 261">
              <a:extLst>
                <a:ext uri="{FF2B5EF4-FFF2-40B4-BE49-F238E27FC236}">
                  <a16:creationId xmlns:a16="http://schemas.microsoft.com/office/drawing/2014/main" id="{93B29EFD-43B7-4AAD-903D-15DF5D3F39F3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4" name="Round Same Side Corner Rectangle 262">
              <a:extLst>
                <a:ext uri="{FF2B5EF4-FFF2-40B4-BE49-F238E27FC236}">
                  <a16:creationId xmlns:a16="http://schemas.microsoft.com/office/drawing/2014/main" id="{0BC9A9FF-0141-4E4B-91AA-8E85B824B88F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5" name="Block Arc 224">
              <a:extLst>
                <a:ext uri="{FF2B5EF4-FFF2-40B4-BE49-F238E27FC236}">
                  <a16:creationId xmlns:a16="http://schemas.microsoft.com/office/drawing/2014/main" id="{5014594E-3030-4B15-90D1-3A8DB852A9D5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26" name="Frame 1">
            <a:extLst>
              <a:ext uri="{FF2B5EF4-FFF2-40B4-BE49-F238E27FC236}">
                <a16:creationId xmlns:a16="http://schemas.microsoft.com/office/drawing/2014/main" id="{E18C2F20-8393-4D01-AA0E-3F7D81966CC4}"/>
              </a:ext>
            </a:extLst>
          </p:cNvPr>
          <p:cNvSpPr/>
          <p:nvPr/>
        </p:nvSpPr>
        <p:spPr>
          <a:xfrm>
            <a:off x="10852409" y="3628069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7" name="Rectangle 1">
            <a:extLst>
              <a:ext uri="{FF2B5EF4-FFF2-40B4-BE49-F238E27FC236}">
                <a16:creationId xmlns:a16="http://schemas.microsoft.com/office/drawing/2014/main" id="{F560CDA2-9225-4381-B37B-2E3BA878AB70}"/>
              </a:ext>
            </a:extLst>
          </p:cNvPr>
          <p:cNvSpPr/>
          <p:nvPr/>
        </p:nvSpPr>
        <p:spPr>
          <a:xfrm>
            <a:off x="9113112" y="163653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32C5C98-5811-4642-A9AD-BB6CAD3807B9}"/>
              </a:ext>
            </a:extLst>
          </p:cNvPr>
          <p:cNvGrpSpPr/>
          <p:nvPr/>
        </p:nvGrpSpPr>
        <p:grpSpPr>
          <a:xfrm>
            <a:off x="6711426" y="1630136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229" name="Rectangle 4">
              <a:extLst>
                <a:ext uri="{FF2B5EF4-FFF2-40B4-BE49-F238E27FC236}">
                  <a16:creationId xmlns:a16="http://schemas.microsoft.com/office/drawing/2014/main" id="{229C2403-0F8E-44CB-B2E0-A33A451E4C24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0" name="Parallelogram 6">
              <a:extLst>
                <a:ext uri="{FF2B5EF4-FFF2-40B4-BE49-F238E27FC236}">
                  <a16:creationId xmlns:a16="http://schemas.microsoft.com/office/drawing/2014/main" id="{687C44A7-0A4D-4E3D-8769-5B4545629430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1" name="Parallelogram 6">
              <a:extLst>
                <a:ext uri="{FF2B5EF4-FFF2-40B4-BE49-F238E27FC236}">
                  <a16:creationId xmlns:a16="http://schemas.microsoft.com/office/drawing/2014/main" id="{29988734-83DA-422C-93F2-1AE0497B85FD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2" name="Parallelogram 6">
              <a:extLst>
                <a:ext uri="{FF2B5EF4-FFF2-40B4-BE49-F238E27FC236}">
                  <a16:creationId xmlns:a16="http://schemas.microsoft.com/office/drawing/2014/main" id="{214FD28A-24C5-4D7A-B708-6BD9CEB19C4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3" name="Parallelogram 6">
              <a:extLst>
                <a:ext uri="{FF2B5EF4-FFF2-40B4-BE49-F238E27FC236}">
                  <a16:creationId xmlns:a16="http://schemas.microsoft.com/office/drawing/2014/main" id="{4D2D8FC7-6A5A-4CEB-B15F-3BAD876BDCBD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4" name="Rectangle 4">
              <a:extLst>
                <a:ext uri="{FF2B5EF4-FFF2-40B4-BE49-F238E27FC236}">
                  <a16:creationId xmlns:a16="http://schemas.microsoft.com/office/drawing/2014/main" id="{33ECD0E2-99C6-47F2-85D0-1958A73140E5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5" name="Parallelogram 6">
              <a:extLst>
                <a:ext uri="{FF2B5EF4-FFF2-40B4-BE49-F238E27FC236}">
                  <a16:creationId xmlns:a16="http://schemas.microsoft.com/office/drawing/2014/main" id="{DCD840F2-C935-4435-8618-262FCF8A83BF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6" name="Parallelogram 6">
              <a:extLst>
                <a:ext uri="{FF2B5EF4-FFF2-40B4-BE49-F238E27FC236}">
                  <a16:creationId xmlns:a16="http://schemas.microsoft.com/office/drawing/2014/main" id="{0028296C-249F-4CA2-9EA3-7B4725968916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7" name="Parallelogram 6">
              <a:extLst>
                <a:ext uri="{FF2B5EF4-FFF2-40B4-BE49-F238E27FC236}">
                  <a16:creationId xmlns:a16="http://schemas.microsoft.com/office/drawing/2014/main" id="{5D0B5690-CF16-41D6-B4AE-681C9D86DC01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8" name="Parallelogram 6">
              <a:extLst>
                <a:ext uri="{FF2B5EF4-FFF2-40B4-BE49-F238E27FC236}">
                  <a16:creationId xmlns:a16="http://schemas.microsoft.com/office/drawing/2014/main" id="{F27114A1-CF5D-4BDA-88B8-6D7E289195AA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9" name="Rectangle 4">
              <a:extLst>
                <a:ext uri="{FF2B5EF4-FFF2-40B4-BE49-F238E27FC236}">
                  <a16:creationId xmlns:a16="http://schemas.microsoft.com/office/drawing/2014/main" id="{C2ED7394-34A7-4B8D-81C3-8724FDAF108E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0" name="Parallelogram 6">
              <a:extLst>
                <a:ext uri="{FF2B5EF4-FFF2-40B4-BE49-F238E27FC236}">
                  <a16:creationId xmlns:a16="http://schemas.microsoft.com/office/drawing/2014/main" id="{3D7ABAC6-38CE-4B8E-BA6E-44013F57BA67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1" name="Parallelogram 6">
              <a:extLst>
                <a:ext uri="{FF2B5EF4-FFF2-40B4-BE49-F238E27FC236}">
                  <a16:creationId xmlns:a16="http://schemas.microsoft.com/office/drawing/2014/main" id="{31431FFF-29B8-4EB9-B7B3-4723967CF6B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2" name="Parallelogram 6">
              <a:extLst>
                <a:ext uri="{FF2B5EF4-FFF2-40B4-BE49-F238E27FC236}">
                  <a16:creationId xmlns:a16="http://schemas.microsoft.com/office/drawing/2014/main" id="{2C0EA187-2FE0-4566-BCFE-8F7E77DD4BD1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3" name="Parallelogram 6">
              <a:extLst>
                <a:ext uri="{FF2B5EF4-FFF2-40B4-BE49-F238E27FC236}">
                  <a16:creationId xmlns:a16="http://schemas.microsoft.com/office/drawing/2014/main" id="{21EFC112-B85B-48C4-BED7-142310EC2512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4" name="Rectangle 7">
              <a:extLst>
                <a:ext uri="{FF2B5EF4-FFF2-40B4-BE49-F238E27FC236}">
                  <a16:creationId xmlns:a16="http://schemas.microsoft.com/office/drawing/2014/main" id="{934435AB-733D-46EF-93ED-2175FF2A5F3C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5" name="Rectangle 4">
              <a:extLst>
                <a:ext uri="{FF2B5EF4-FFF2-40B4-BE49-F238E27FC236}">
                  <a16:creationId xmlns:a16="http://schemas.microsoft.com/office/drawing/2014/main" id="{5887487A-C54F-418C-BE9D-332DD1603165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6" name="Rectangle 4">
              <a:extLst>
                <a:ext uri="{FF2B5EF4-FFF2-40B4-BE49-F238E27FC236}">
                  <a16:creationId xmlns:a16="http://schemas.microsoft.com/office/drawing/2014/main" id="{3B578F13-0507-42BB-ABE2-2EF8D216E3AC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7" name="Rectangle 4">
              <a:extLst>
                <a:ext uri="{FF2B5EF4-FFF2-40B4-BE49-F238E27FC236}">
                  <a16:creationId xmlns:a16="http://schemas.microsoft.com/office/drawing/2014/main" id="{621F0D44-6140-4116-AD80-C3504AFB30D3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8" name="Rectangle 4">
              <a:extLst>
                <a:ext uri="{FF2B5EF4-FFF2-40B4-BE49-F238E27FC236}">
                  <a16:creationId xmlns:a16="http://schemas.microsoft.com/office/drawing/2014/main" id="{EFC42586-1684-4D8A-985F-498975E6B94C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9" name="Rectangle 4">
              <a:extLst>
                <a:ext uri="{FF2B5EF4-FFF2-40B4-BE49-F238E27FC236}">
                  <a16:creationId xmlns:a16="http://schemas.microsoft.com/office/drawing/2014/main" id="{470FA49C-2B06-4218-A781-909C42AE6BDC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0" name="Rectangle 4">
              <a:extLst>
                <a:ext uri="{FF2B5EF4-FFF2-40B4-BE49-F238E27FC236}">
                  <a16:creationId xmlns:a16="http://schemas.microsoft.com/office/drawing/2014/main" id="{89B54751-32FD-48B3-93C4-FF5A3BEDC8A0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D15E92F-307D-4381-9DC7-A2361E318205}"/>
              </a:ext>
            </a:extLst>
          </p:cNvPr>
          <p:cNvGrpSpPr/>
          <p:nvPr/>
        </p:nvGrpSpPr>
        <p:grpSpPr>
          <a:xfrm>
            <a:off x="10077658" y="1668915"/>
            <a:ext cx="247566" cy="249222"/>
            <a:chOff x="2612260" y="1422267"/>
            <a:chExt cx="3975964" cy="4002557"/>
          </a:xfrm>
          <a:solidFill>
            <a:schemeClr val="accent1">
              <a:lumMod val="90000"/>
            </a:schemeClr>
          </a:solidFill>
        </p:grpSpPr>
        <p:sp>
          <p:nvSpPr>
            <p:cNvPr id="252" name="Rectangle 4">
              <a:extLst>
                <a:ext uri="{FF2B5EF4-FFF2-40B4-BE49-F238E27FC236}">
                  <a16:creationId xmlns:a16="http://schemas.microsoft.com/office/drawing/2014/main" id="{34CAE458-0EF2-4335-A4BF-2F97CBD4B184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3" name="Parallelogram 6">
              <a:extLst>
                <a:ext uri="{FF2B5EF4-FFF2-40B4-BE49-F238E27FC236}">
                  <a16:creationId xmlns:a16="http://schemas.microsoft.com/office/drawing/2014/main" id="{74A22C30-C032-4968-B9E4-22AAAF12312E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4" name="Parallelogram 6">
              <a:extLst>
                <a:ext uri="{FF2B5EF4-FFF2-40B4-BE49-F238E27FC236}">
                  <a16:creationId xmlns:a16="http://schemas.microsoft.com/office/drawing/2014/main" id="{AC5A3BF7-4C3D-465E-A3FB-6FC4B639BF60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5" name="Parallelogram 6">
              <a:extLst>
                <a:ext uri="{FF2B5EF4-FFF2-40B4-BE49-F238E27FC236}">
                  <a16:creationId xmlns:a16="http://schemas.microsoft.com/office/drawing/2014/main" id="{72D4EDF8-AC8E-4FC3-B1B6-253C6E6FB4B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6" name="Parallelogram 6">
              <a:extLst>
                <a:ext uri="{FF2B5EF4-FFF2-40B4-BE49-F238E27FC236}">
                  <a16:creationId xmlns:a16="http://schemas.microsoft.com/office/drawing/2014/main" id="{7A455CF3-EECB-42A5-B8A8-A82A88BA3484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7" name="Rectangle 4">
              <a:extLst>
                <a:ext uri="{FF2B5EF4-FFF2-40B4-BE49-F238E27FC236}">
                  <a16:creationId xmlns:a16="http://schemas.microsoft.com/office/drawing/2014/main" id="{8AC9EEB1-D284-4160-A55A-081982D770E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8" name="Parallelogram 6">
              <a:extLst>
                <a:ext uri="{FF2B5EF4-FFF2-40B4-BE49-F238E27FC236}">
                  <a16:creationId xmlns:a16="http://schemas.microsoft.com/office/drawing/2014/main" id="{0E0B6A5F-0196-41B5-92CE-2D98709BD084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9" name="Parallelogram 6">
              <a:extLst>
                <a:ext uri="{FF2B5EF4-FFF2-40B4-BE49-F238E27FC236}">
                  <a16:creationId xmlns:a16="http://schemas.microsoft.com/office/drawing/2014/main" id="{190CD178-2212-460F-8DE2-3D69B6C2E170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0" name="Parallelogram 6">
              <a:extLst>
                <a:ext uri="{FF2B5EF4-FFF2-40B4-BE49-F238E27FC236}">
                  <a16:creationId xmlns:a16="http://schemas.microsoft.com/office/drawing/2014/main" id="{46C5731B-AC08-461C-B923-F8E20C4C6FC8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1" name="Parallelogram 6">
              <a:extLst>
                <a:ext uri="{FF2B5EF4-FFF2-40B4-BE49-F238E27FC236}">
                  <a16:creationId xmlns:a16="http://schemas.microsoft.com/office/drawing/2014/main" id="{A7E494C2-EA59-4BF5-8B6D-975E3D5B6E62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2" name="Rectangle 4">
              <a:extLst>
                <a:ext uri="{FF2B5EF4-FFF2-40B4-BE49-F238E27FC236}">
                  <a16:creationId xmlns:a16="http://schemas.microsoft.com/office/drawing/2014/main" id="{B49BB79B-8648-4A4F-A1DD-8FFDEBE3C796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3" name="Parallelogram 6">
              <a:extLst>
                <a:ext uri="{FF2B5EF4-FFF2-40B4-BE49-F238E27FC236}">
                  <a16:creationId xmlns:a16="http://schemas.microsoft.com/office/drawing/2014/main" id="{9FC328A7-E05A-4DD8-B881-A9780C8A30D8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4" name="Parallelogram 6">
              <a:extLst>
                <a:ext uri="{FF2B5EF4-FFF2-40B4-BE49-F238E27FC236}">
                  <a16:creationId xmlns:a16="http://schemas.microsoft.com/office/drawing/2014/main" id="{8EA164AD-F3F1-421A-BAF6-96A21D9EF5ED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5" name="Parallelogram 6">
              <a:extLst>
                <a:ext uri="{FF2B5EF4-FFF2-40B4-BE49-F238E27FC236}">
                  <a16:creationId xmlns:a16="http://schemas.microsoft.com/office/drawing/2014/main" id="{3CAD4E48-EE0D-4103-BB09-E0CD3D42495A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6" name="Parallelogram 6">
              <a:extLst>
                <a:ext uri="{FF2B5EF4-FFF2-40B4-BE49-F238E27FC236}">
                  <a16:creationId xmlns:a16="http://schemas.microsoft.com/office/drawing/2014/main" id="{C5CC99BE-3B6B-4CA2-8541-31C472E7B331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7" name="Rectangle 7">
              <a:extLst>
                <a:ext uri="{FF2B5EF4-FFF2-40B4-BE49-F238E27FC236}">
                  <a16:creationId xmlns:a16="http://schemas.microsoft.com/office/drawing/2014/main" id="{10F6376B-00A5-4A44-BE5E-09E05C9AA20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8" name="Rectangle 4">
              <a:extLst>
                <a:ext uri="{FF2B5EF4-FFF2-40B4-BE49-F238E27FC236}">
                  <a16:creationId xmlns:a16="http://schemas.microsoft.com/office/drawing/2014/main" id="{22FD7BB0-3BF0-4B16-B1C6-C0F9C39DD4CD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9" name="Rectangle 4">
              <a:extLst>
                <a:ext uri="{FF2B5EF4-FFF2-40B4-BE49-F238E27FC236}">
                  <a16:creationId xmlns:a16="http://schemas.microsoft.com/office/drawing/2014/main" id="{96E5331A-F1FF-45E3-BC57-D7678B9EF179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0" name="Rectangle 4">
              <a:extLst>
                <a:ext uri="{FF2B5EF4-FFF2-40B4-BE49-F238E27FC236}">
                  <a16:creationId xmlns:a16="http://schemas.microsoft.com/office/drawing/2014/main" id="{0EAE7CA6-D7D2-4CCE-B264-D5963F4C1531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1" name="Rectangle 4">
              <a:extLst>
                <a:ext uri="{FF2B5EF4-FFF2-40B4-BE49-F238E27FC236}">
                  <a16:creationId xmlns:a16="http://schemas.microsoft.com/office/drawing/2014/main" id="{F28061A3-7385-42BD-90D3-A27E39F2D6C8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2" name="Rectangle 4">
              <a:extLst>
                <a:ext uri="{FF2B5EF4-FFF2-40B4-BE49-F238E27FC236}">
                  <a16:creationId xmlns:a16="http://schemas.microsoft.com/office/drawing/2014/main" id="{B8D3EB02-011F-41CA-8565-9213E5C9AE3D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3" name="Rectangle 4">
              <a:extLst>
                <a:ext uri="{FF2B5EF4-FFF2-40B4-BE49-F238E27FC236}">
                  <a16:creationId xmlns:a16="http://schemas.microsoft.com/office/drawing/2014/main" id="{BA07095B-5DC4-485C-B831-63652B54383B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74" name="Rounded Rectangle 2">
            <a:extLst>
              <a:ext uri="{FF2B5EF4-FFF2-40B4-BE49-F238E27FC236}">
                <a16:creationId xmlns:a16="http://schemas.microsoft.com/office/drawing/2014/main" id="{15E3E2E2-9226-4171-A11C-484ACE39BD53}"/>
              </a:ext>
            </a:extLst>
          </p:cNvPr>
          <p:cNvSpPr/>
          <p:nvPr/>
        </p:nvSpPr>
        <p:spPr>
          <a:xfrm>
            <a:off x="4538037" y="256656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5" name="Rectangle 1">
            <a:extLst>
              <a:ext uri="{FF2B5EF4-FFF2-40B4-BE49-F238E27FC236}">
                <a16:creationId xmlns:a16="http://schemas.microsoft.com/office/drawing/2014/main" id="{84DF07EE-93FE-40B3-A671-0636E687B821}"/>
              </a:ext>
            </a:extLst>
          </p:cNvPr>
          <p:cNvSpPr/>
          <p:nvPr/>
        </p:nvSpPr>
        <p:spPr>
          <a:xfrm>
            <a:off x="4191251" y="267727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6" name="Rounded Rectangle 1">
            <a:extLst>
              <a:ext uri="{FF2B5EF4-FFF2-40B4-BE49-F238E27FC236}">
                <a16:creationId xmlns:a16="http://schemas.microsoft.com/office/drawing/2014/main" id="{DC8E46D3-4766-4468-97E2-B9049DB498C7}"/>
              </a:ext>
            </a:extLst>
          </p:cNvPr>
          <p:cNvSpPr/>
          <p:nvPr/>
        </p:nvSpPr>
        <p:spPr>
          <a:xfrm>
            <a:off x="4434543" y="3398963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7" name="Group 251">
            <a:extLst>
              <a:ext uri="{FF2B5EF4-FFF2-40B4-BE49-F238E27FC236}">
                <a16:creationId xmlns:a16="http://schemas.microsoft.com/office/drawing/2014/main" id="{C93A7178-EF06-4238-8487-0964A6B74127}"/>
              </a:ext>
            </a:extLst>
          </p:cNvPr>
          <p:cNvGrpSpPr/>
          <p:nvPr/>
        </p:nvGrpSpPr>
        <p:grpSpPr>
          <a:xfrm>
            <a:off x="4130391" y="2960409"/>
            <a:ext cx="302344" cy="284555"/>
            <a:chOff x="2541126" y="1428177"/>
            <a:chExt cx="4094798" cy="3853874"/>
          </a:xfrm>
          <a:solidFill>
            <a:schemeClr val="accent3">
              <a:lumMod val="90000"/>
            </a:schemeClr>
          </a:solidFill>
        </p:grpSpPr>
        <p:sp>
          <p:nvSpPr>
            <p:cNvPr id="278" name="Oval 3">
              <a:extLst>
                <a:ext uri="{FF2B5EF4-FFF2-40B4-BE49-F238E27FC236}">
                  <a16:creationId xmlns:a16="http://schemas.microsoft.com/office/drawing/2014/main" id="{04F97F0A-35C4-4BF8-ADDD-1DF8894D8AB7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9" name="Oval 6">
              <a:extLst>
                <a:ext uri="{FF2B5EF4-FFF2-40B4-BE49-F238E27FC236}">
                  <a16:creationId xmlns:a16="http://schemas.microsoft.com/office/drawing/2014/main" id="{D9AA19B6-35FC-4EE8-85F4-D48FCB985C19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80" name="Rounded Rectangle 3">
            <a:extLst>
              <a:ext uri="{FF2B5EF4-FFF2-40B4-BE49-F238E27FC236}">
                <a16:creationId xmlns:a16="http://schemas.microsoft.com/office/drawing/2014/main" id="{9BFDE8AF-C29F-4780-89B0-85697CA4FF62}"/>
              </a:ext>
            </a:extLst>
          </p:cNvPr>
          <p:cNvSpPr/>
          <p:nvPr/>
        </p:nvSpPr>
        <p:spPr>
          <a:xfrm rot="5400000">
            <a:off x="3763783" y="403126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1" name="Oval 7">
            <a:extLst>
              <a:ext uri="{FF2B5EF4-FFF2-40B4-BE49-F238E27FC236}">
                <a16:creationId xmlns:a16="http://schemas.microsoft.com/office/drawing/2014/main" id="{1547AFA7-3528-49F7-BE3B-35FD711D71EB}"/>
              </a:ext>
            </a:extLst>
          </p:cNvPr>
          <p:cNvSpPr/>
          <p:nvPr/>
        </p:nvSpPr>
        <p:spPr>
          <a:xfrm>
            <a:off x="4526226" y="291982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82" name="Group 170">
            <a:extLst>
              <a:ext uri="{FF2B5EF4-FFF2-40B4-BE49-F238E27FC236}">
                <a16:creationId xmlns:a16="http://schemas.microsoft.com/office/drawing/2014/main" id="{C4B034E3-4E85-480C-9D8A-3DAC1B37611A}"/>
              </a:ext>
            </a:extLst>
          </p:cNvPr>
          <p:cNvGrpSpPr/>
          <p:nvPr/>
        </p:nvGrpSpPr>
        <p:grpSpPr>
          <a:xfrm>
            <a:off x="4197464" y="4002068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83" name="Rectangle 4">
              <a:extLst>
                <a:ext uri="{FF2B5EF4-FFF2-40B4-BE49-F238E27FC236}">
                  <a16:creationId xmlns:a16="http://schemas.microsoft.com/office/drawing/2014/main" id="{C1A93AA9-9409-4C52-8365-DD28022AC833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4" name="Parallelogram 6">
              <a:extLst>
                <a:ext uri="{FF2B5EF4-FFF2-40B4-BE49-F238E27FC236}">
                  <a16:creationId xmlns:a16="http://schemas.microsoft.com/office/drawing/2014/main" id="{FCD30006-87C6-4D57-96F3-720A9F918EBF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id="{7FF4FCF5-459A-49C6-9C29-B4FE14065486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6" name="Parallelogram 6">
              <a:extLst>
                <a:ext uri="{FF2B5EF4-FFF2-40B4-BE49-F238E27FC236}">
                  <a16:creationId xmlns:a16="http://schemas.microsoft.com/office/drawing/2014/main" id="{62AABFA0-5560-4151-BCAC-87748720418E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id="{AA9C8171-5BFD-47B2-8C0C-7BB29633EE4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8" name="Rectangle 4">
              <a:extLst>
                <a:ext uri="{FF2B5EF4-FFF2-40B4-BE49-F238E27FC236}">
                  <a16:creationId xmlns:a16="http://schemas.microsoft.com/office/drawing/2014/main" id="{0936CA51-CDC0-4E01-BAAB-28EA37334821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9" name="Parallelogram 6">
              <a:extLst>
                <a:ext uri="{FF2B5EF4-FFF2-40B4-BE49-F238E27FC236}">
                  <a16:creationId xmlns:a16="http://schemas.microsoft.com/office/drawing/2014/main" id="{8B4BDDB0-BE5B-4DA9-9566-CBD670DA35A6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0" name="Parallelogram 6">
              <a:extLst>
                <a:ext uri="{FF2B5EF4-FFF2-40B4-BE49-F238E27FC236}">
                  <a16:creationId xmlns:a16="http://schemas.microsoft.com/office/drawing/2014/main" id="{3C1A26A4-F34A-46CE-88E9-94DE953E779C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1" name="Parallelogram 6">
              <a:extLst>
                <a:ext uri="{FF2B5EF4-FFF2-40B4-BE49-F238E27FC236}">
                  <a16:creationId xmlns:a16="http://schemas.microsoft.com/office/drawing/2014/main" id="{7D2E5057-5A83-4938-BE05-3194D11AC93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2" name="Parallelogram 6">
              <a:extLst>
                <a:ext uri="{FF2B5EF4-FFF2-40B4-BE49-F238E27FC236}">
                  <a16:creationId xmlns:a16="http://schemas.microsoft.com/office/drawing/2014/main" id="{5142E78B-58EA-4F7A-8E43-A908052DEC09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3" name="Rectangle 4">
              <a:extLst>
                <a:ext uri="{FF2B5EF4-FFF2-40B4-BE49-F238E27FC236}">
                  <a16:creationId xmlns:a16="http://schemas.microsoft.com/office/drawing/2014/main" id="{EE3B78AC-5A00-404E-83BB-0457357EAF8B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4" name="Parallelogram 6">
              <a:extLst>
                <a:ext uri="{FF2B5EF4-FFF2-40B4-BE49-F238E27FC236}">
                  <a16:creationId xmlns:a16="http://schemas.microsoft.com/office/drawing/2014/main" id="{24C11502-6762-4826-860B-F9CC31698E77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5" name="Parallelogram 6">
              <a:extLst>
                <a:ext uri="{FF2B5EF4-FFF2-40B4-BE49-F238E27FC236}">
                  <a16:creationId xmlns:a16="http://schemas.microsoft.com/office/drawing/2014/main" id="{267C2286-60D6-4478-871E-78E714461C6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6" name="Parallelogram 6">
              <a:extLst>
                <a:ext uri="{FF2B5EF4-FFF2-40B4-BE49-F238E27FC236}">
                  <a16:creationId xmlns:a16="http://schemas.microsoft.com/office/drawing/2014/main" id="{584577AC-0C54-4FF5-9128-8DD9C8AC877F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7" name="Parallelogram 6">
              <a:extLst>
                <a:ext uri="{FF2B5EF4-FFF2-40B4-BE49-F238E27FC236}">
                  <a16:creationId xmlns:a16="http://schemas.microsoft.com/office/drawing/2014/main" id="{FE7473D0-2721-49C7-BC7B-D8F347499482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8" name="Rectangle 7">
              <a:extLst>
                <a:ext uri="{FF2B5EF4-FFF2-40B4-BE49-F238E27FC236}">
                  <a16:creationId xmlns:a16="http://schemas.microsoft.com/office/drawing/2014/main" id="{B60F6EDE-0545-4BDA-B926-162157CD365C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9" name="Rectangle 4">
              <a:extLst>
                <a:ext uri="{FF2B5EF4-FFF2-40B4-BE49-F238E27FC236}">
                  <a16:creationId xmlns:a16="http://schemas.microsoft.com/office/drawing/2014/main" id="{B28566F4-FEE2-435A-836C-C2B12BFFA668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0" name="Rectangle 4">
              <a:extLst>
                <a:ext uri="{FF2B5EF4-FFF2-40B4-BE49-F238E27FC236}">
                  <a16:creationId xmlns:a16="http://schemas.microsoft.com/office/drawing/2014/main" id="{89939B62-C685-4EBF-A6B7-4E0C4793532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1" name="Rectangle 4">
              <a:extLst>
                <a:ext uri="{FF2B5EF4-FFF2-40B4-BE49-F238E27FC236}">
                  <a16:creationId xmlns:a16="http://schemas.microsoft.com/office/drawing/2014/main" id="{DAE688E9-A189-448E-85F1-14DFA1B64CF2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id="{D1398B28-B512-4B26-8BEC-F601DB50DCB3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3" name="Rectangle 4">
              <a:extLst>
                <a:ext uri="{FF2B5EF4-FFF2-40B4-BE49-F238E27FC236}">
                  <a16:creationId xmlns:a16="http://schemas.microsoft.com/office/drawing/2014/main" id="{459F6571-651B-4CC5-A975-8C890F10525D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4" name="Rectangle 4">
              <a:extLst>
                <a:ext uri="{FF2B5EF4-FFF2-40B4-BE49-F238E27FC236}">
                  <a16:creationId xmlns:a16="http://schemas.microsoft.com/office/drawing/2014/main" id="{8A525082-37BF-4B0B-8232-E551E32A065C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05" name="Rectangle 5">
            <a:extLst>
              <a:ext uri="{FF2B5EF4-FFF2-40B4-BE49-F238E27FC236}">
                <a16:creationId xmlns:a16="http://schemas.microsoft.com/office/drawing/2014/main" id="{99078066-B7EE-4D31-BB93-D1A13499A331}"/>
              </a:ext>
            </a:extLst>
          </p:cNvPr>
          <p:cNvSpPr/>
          <p:nvPr/>
        </p:nvSpPr>
        <p:spPr>
          <a:xfrm>
            <a:off x="4240250" y="3657737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06" name="Group 266">
            <a:extLst>
              <a:ext uri="{FF2B5EF4-FFF2-40B4-BE49-F238E27FC236}">
                <a16:creationId xmlns:a16="http://schemas.microsoft.com/office/drawing/2014/main" id="{11369637-DF57-4309-9D7B-5A151D087613}"/>
              </a:ext>
            </a:extLst>
          </p:cNvPr>
          <p:cNvGrpSpPr/>
          <p:nvPr/>
        </p:nvGrpSpPr>
        <p:grpSpPr>
          <a:xfrm>
            <a:off x="4085069" y="3306142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07" name="Rectangle 4">
              <a:extLst>
                <a:ext uri="{FF2B5EF4-FFF2-40B4-BE49-F238E27FC236}">
                  <a16:creationId xmlns:a16="http://schemas.microsoft.com/office/drawing/2014/main" id="{9EA84042-3266-448E-B0D7-25A3E530D395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8" name="Parallelogram 6">
              <a:extLst>
                <a:ext uri="{FF2B5EF4-FFF2-40B4-BE49-F238E27FC236}">
                  <a16:creationId xmlns:a16="http://schemas.microsoft.com/office/drawing/2014/main" id="{0145600C-F9E7-4F5C-835A-B70B29489098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9" name="Parallelogram 6">
              <a:extLst>
                <a:ext uri="{FF2B5EF4-FFF2-40B4-BE49-F238E27FC236}">
                  <a16:creationId xmlns:a16="http://schemas.microsoft.com/office/drawing/2014/main" id="{33B7AA87-A651-4B2F-86A1-EBC20B75DF75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0" name="Parallelogram 6">
              <a:extLst>
                <a:ext uri="{FF2B5EF4-FFF2-40B4-BE49-F238E27FC236}">
                  <a16:creationId xmlns:a16="http://schemas.microsoft.com/office/drawing/2014/main" id="{D48FCAB4-4816-4763-883C-E6F0F29859EC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1" name="Parallelogram 6">
              <a:extLst>
                <a:ext uri="{FF2B5EF4-FFF2-40B4-BE49-F238E27FC236}">
                  <a16:creationId xmlns:a16="http://schemas.microsoft.com/office/drawing/2014/main" id="{F5239CB5-158C-44AD-8D04-8E33999D1A00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2" name="Rectangle 4">
              <a:extLst>
                <a:ext uri="{FF2B5EF4-FFF2-40B4-BE49-F238E27FC236}">
                  <a16:creationId xmlns:a16="http://schemas.microsoft.com/office/drawing/2014/main" id="{A9787014-7501-4FC4-9859-E148DD741BEB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3" name="Parallelogram 6">
              <a:extLst>
                <a:ext uri="{FF2B5EF4-FFF2-40B4-BE49-F238E27FC236}">
                  <a16:creationId xmlns:a16="http://schemas.microsoft.com/office/drawing/2014/main" id="{7A49EE3B-580C-4505-8D04-A2BF8F935EF9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4" name="Parallelogram 6">
              <a:extLst>
                <a:ext uri="{FF2B5EF4-FFF2-40B4-BE49-F238E27FC236}">
                  <a16:creationId xmlns:a16="http://schemas.microsoft.com/office/drawing/2014/main" id="{2702EDC4-FA08-4F07-A4CB-064E774DE8C1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5" name="Parallelogram 6">
              <a:extLst>
                <a:ext uri="{FF2B5EF4-FFF2-40B4-BE49-F238E27FC236}">
                  <a16:creationId xmlns:a16="http://schemas.microsoft.com/office/drawing/2014/main" id="{F7E2770E-9B7E-4091-A0C9-7603C573F363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6" name="Parallelogram 6">
              <a:extLst>
                <a:ext uri="{FF2B5EF4-FFF2-40B4-BE49-F238E27FC236}">
                  <a16:creationId xmlns:a16="http://schemas.microsoft.com/office/drawing/2014/main" id="{D07223AE-F170-41C6-BC8A-251279C36EF8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7" name="Rectangle 4">
              <a:extLst>
                <a:ext uri="{FF2B5EF4-FFF2-40B4-BE49-F238E27FC236}">
                  <a16:creationId xmlns:a16="http://schemas.microsoft.com/office/drawing/2014/main" id="{95541143-DE8F-4E60-B21C-06450F371B0D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8" name="Parallelogram 6">
              <a:extLst>
                <a:ext uri="{FF2B5EF4-FFF2-40B4-BE49-F238E27FC236}">
                  <a16:creationId xmlns:a16="http://schemas.microsoft.com/office/drawing/2014/main" id="{2488F63E-7CCA-40EA-AE49-CC6DB1BB678E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9" name="Parallelogram 6">
              <a:extLst>
                <a:ext uri="{FF2B5EF4-FFF2-40B4-BE49-F238E27FC236}">
                  <a16:creationId xmlns:a16="http://schemas.microsoft.com/office/drawing/2014/main" id="{00189666-6EA4-4489-90BF-6E22936E6D3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0" name="Parallelogram 6">
              <a:extLst>
                <a:ext uri="{FF2B5EF4-FFF2-40B4-BE49-F238E27FC236}">
                  <a16:creationId xmlns:a16="http://schemas.microsoft.com/office/drawing/2014/main" id="{6711C051-CF1F-4E32-A165-08E175EE99BE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1" name="Parallelogram 6">
              <a:extLst>
                <a:ext uri="{FF2B5EF4-FFF2-40B4-BE49-F238E27FC236}">
                  <a16:creationId xmlns:a16="http://schemas.microsoft.com/office/drawing/2014/main" id="{B1D0DAC2-88F5-4D10-B8D2-3CCC316E38C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2" name="Rectangle 7">
              <a:extLst>
                <a:ext uri="{FF2B5EF4-FFF2-40B4-BE49-F238E27FC236}">
                  <a16:creationId xmlns:a16="http://schemas.microsoft.com/office/drawing/2014/main" id="{75B85765-8EDA-418D-A39A-BAFDC7DC029B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3" name="Rectangle 4">
              <a:extLst>
                <a:ext uri="{FF2B5EF4-FFF2-40B4-BE49-F238E27FC236}">
                  <a16:creationId xmlns:a16="http://schemas.microsoft.com/office/drawing/2014/main" id="{922A3EC2-AE2B-4A31-846E-84F7DCE4AD89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4" name="Rectangle 4">
              <a:extLst>
                <a:ext uri="{FF2B5EF4-FFF2-40B4-BE49-F238E27FC236}">
                  <a16:creationId xmlns:a16="http://schemas.microsoft.com/office/drawing/2014/main" id="{590DF254-668B-479D-A501-D5E53D225975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5" name="Rectangle 4">
              <a:extLst>
                <a:ext uri="{FF2B5EF4-FFF2-40B4-BE49-F238E27FC236}">
                  <a16:creationId xmlns:a16="http://schemas.microsoft.com/office/drawing/2014/main" id="{3B225B9E-E4B2-4258-B1DA-30BBF290427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6" name="Rectangle 4">
              <a:extLst>
                <a:ext uri="{FF2B5EF4-FFF2-40B4-BE49-F238E27FC236}">
                  <a16:creationId xmlns:a16="http://schemas.microsoft.com/office/drawing/2014/main" id="{EE612E5B-5839-412B-96FE-F3F2BE1846A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7" name="Rectangle 4">
              <a:extLst>
                <a:ext uri="{FF2B5EF4-FFF2-40B4-BE49-F238E27FC236}">
                  <a16:creationId xmlns:a16="http://schemas.microsoft.com/office/drawing/2014/main" id="{881C966E-384A-4D64-A26E-0B41078A6D11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8" name="Rectangle 4">
              <a:extLst>
                <a:ext uri="{FF2B5EF4-FFF2-40B4-BE49-F238E27FC236}">
                  <a16:creationId xmlns:a16="http://schemas.microsoft.com/office/drawing/2014/main" id="{33DD85B1-0476-4C08-9645-EC7F668730E4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9" name="Frame 1">
            <a:extLst>
              <a:ext uri="{FF2B5EF4-FFF2-40B4-BE49-F238E27FC236}">
                <a16:creationId xmlns:a16="http://schemas.microsoft.com/office/drawing/2014/main" id="{07CBCD49-87AD-4198-922B-4FABECD8961C}"/>
              </a:ext>
            </a:extLst>
          </p:cNvPr>
          <p:cNvSpPr/>
          <p:nvPr/>
        </p:nvSpPr>
        <p:spPr>
          <a:xfrm>
            <a:off x="7922154" y="3731568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0" name="Rounded Rectangle 2">
            <a:extLst>
              <a:ext uri="{FF2B5EF4-FFF2-40B4-BE49-F238E27FC236}">
                <a16:creationId xmlns:a16="http://schemas.microsoft.com/office/drawing/2014/main" id="{D06D4BF8-AF78-4879-ADF4-CD5AA585B537}"/>
              </a:ext>
            </a:extLst>
          </p:cNvPr>
          <p:cNvSpPr/>
          <p:nvPr/>
        </p:nvSpPr>
        <p:spPr>
          <a:xfrm>
            <a:off x="7929475" y="2588059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1" name="Rectangle 1">
            <a:extLst>
              <a:ext uri="{FF2B5EF4-FFF2-40B4-BE49-F238E27FC236}">
                <a16:creationId xmlns:a16="http://schemas.microsoft.com/office/drawing/2014/main" id="{6E593D7A-219B-4CC1-AA19-1AF4C43E9AC1}"/>
              </a:ext>
            </a:extLst>
          </p:cNvPr>
          <p:cNvSpPr/>
          <p:nvPr/>
        </p:nvSpPr>
        <p:spPr>
          <a:xfrm>
            <a:off x="7582689" y="2698769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2" name="Rounded Rectangle 1">
            <a:extLst>
              <a:ext uri="{FF2B5EF4-FFF2-40B4-BE49-F238E27FC236}">
                <a16:creationId xmlns:a16="http://schemas.microsoft.com/office/drawing/2014/main" id="{10B9A63E-BCA1-43C1-8B54-CCC5B0FBC514}"/>
              </a:ext>
            </a:extLst>
          </p:cNvPr>
          <p:cNvSpPr/>
          <p:nvPr/>
        </p:nvSpPr>
        <p:spPr>
          <a:xfrm>
            <a:off x="7825981" y="342045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33" name="Group 251">
            <a:extLst>
              <a:ext uri="{FF2B5EF4-FFF2-40B4-BE49-F238E27FC236}">
                <a16:creationId xmlns:a16="http://schemas.microsoft.com/office/drawing/2014/main" id="{713B7D34-8EBC-457D-97A5-476B7A11AAF2}"/>
              </a:ext>
            </a:extLst>
          </p:cNvPr>
          <p:cNvGrpSpPr/>
          <p:nvPr/>
        </p:nvGrpSpPr>
        <p:grpSpPr>
          <a:xfrm>
            <a:off x="7557774" y="2981905"/>
            <a:ext cx="302344" cy="284555"/>
            <a:chOff x="2541126" y="1428177"/>
            <a:chExt cx="4094798" cy="3853874"/>
          </a:xfrm>
          <a:solidFill>
            <a:schemeClr val="accent1">
              <a:lumMod val="90000"/>
            </a:schemeClr>
          </a:solidFill>
        </p:grpSpPr>
        <p:sp>
          <p:nvSpPr>
            <p:cNvPr id="334" name="Oval 3">
              <a:extLst>
                <a:ext uri="{FF2B5EF4-FFF2-40B4-BE49-F238E27FC236}">
                  <a16:creationId xmlns:a16="http://schemas.microsoft.com/office/drawing/2014/main" id="{BE41B02F-664B-4ACC-8A18-7899ED03C1D5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5" name="Oval 6">
              <a:extLst>
                <a:ext uri="{FF2B5EF4-FFF2-40B4-BE49-F238E27FC236}">
                  <a16:creationId xmlns:a16="http://schemas.microsoft.com/office/drawing/2014/main" id="{BB18825D-0C90-4D51-B935-6CEB544490DA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36" name="Oval 7">
            <a:extLst>
              <a:ext uri="{FF2B5EF4-FFF2-40B4-BE49-F238E27FC236}">
                <a16:creationId xmlns:a16="http://schemas.microsoft.com/office/drawing/2014/main" id="{96B3E9B7-FF18-4CF4-B7B4-D5C88E8FDF42}"/>
              </a:ext>
            </a:extLst>
          </p:cNvPr>
          <p:cNvSpPr/>
          <p:nvPr/>
        </p:nvSpPr>
        <p:spPr>
          <a:xfrm>
            <a:off x="7917664" y="2941322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37" name="Group 170">
            <a:extLst>
              <a:ext uri="{FF2B5EF4-FFF2-40B4-BE49-F238E27FC236}">
                <a16:creationId xmlns:a16="http://schemas.microsoft.com/office/drawing/2014/main" id="{12408BB9-284F-49BB-B598-4E3673DB1CFA}"/>
              </a:ext>
            </a:extLst>
          </p:cNvPr>
          <p:cNvGrpSpPr/>
          <p:nvPr/>
        </p:nvGrpSpPr>
        <p:grpSpPr>
          <a:xfrm>
            <a:off x="7629192" y="3999434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38" name="Rectangle 4">
              <a:extLst>
                <a:ext uri="{FF2B5EF4-FFF2-40B4-BE49-F238E27FC236}">
                  <a16:creationId xmlns:a16="http://schemas.microsoft.com/office/drawing/2014/main" id="{55C22B64-2953-4A70-836F-E8F3F86B66B2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9" name="Parallelogram 6">
              <a:extLst>
                <a:ext uri="{FF2B5EF4-FFF2-40B4-BE49-F238E27FC236}">
                  <a16:creationId xmlns:a16="http://schemas.microsoft.com/office/drawing/2014/main" id="{EDE5B933-E059-4D96-B1FD-738CB26CBAB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0" name="Parallelogram 6">
              <a:extLst>
                <a:ext uri="{FF2B5EF4-FFF2-40B4-BE49-F238E27FC236}">
                  <a16:creationId xmlns:a16="http://schemas.microsoft.com/office/drawing/2014/main" id="{9BE23E6B-1FF4-4EFF-A29A-CFB57F5F2E6A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1" name="Parallelogram 6">
              <a:extLst>
                <a:ext uri="{FF2B5EF4-FFF2-40B4-BE49-F238E27FC236}">
                  <a16:creationId xmlns:a16="http://schemas.microsoft.com/office/drawing/2014/main" id="{C02BF112-AC93-4844-BC44-D8D88E4C9CE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2" name="Parallelogram 6">
              <a:extLst>
                <a:ext uri="{FF2B5EF4-FFF2-40B4-BE49-F238E27FC236}">
                  <a16:creationId xmlns:a16="http://schemas.microsoft.com/office/drawing/2014/main" id="{B9911F46-CA49-497D-ACCE-31EA8E2632B1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3" name="Rectangle 4">
              <a:extLst>
                <a:ext uri="{FF2B5EF4-FFF2-40B4-BE49-F238E27FC236}">
                  <a16:creationId xmlns:a16="http://schemas.microsoft.com/office/drawing/2014/main" id="{D55082C0-A122-4A4A-BDCC-E5E20F27F3A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4" name="Parallelogram 6">
              <a:extLst>
                <a:ext uri="{FF2B5EF4-FFF2-40B4-BE49-F238E27FC236}">
                  <a16:creationId xmlns:a16="http://schemas.microsoft.com/office/drawing/2014/main" id="{397D6A5F-3580-4C96-A0F5-3E78BD5A7267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5" name="Parallelogram 6">
              <a:extLst>
                <a:ext uri="{FF2B5EF4-FFF2-40B4-BE49-F238E27FC236}">
                  <a16:creationId xmlns:a16="http://schemas.microsoft.com/office/drawing/2014/main" id="{A9F82BE9-F34C-49E7-B0C5-E3B6F2CF7A9B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6" name="Parallelogram 6">
              <a:extLst>
                <a:ext uri="{FF2B5EF4-FFF2-40B4-BE49-F238E27FC236}">
                  <a16:creationId xmlns:a16="http://schemas.microsoft.com/office/drawing/2014/main" id="{6DDF9173-38AB-4DA2-893F-4ECD5B3B1FB0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7" name="Parallelogram 6">
              <a:extLst>
                <a:ext uri="{FF2B5EF4-FFF2-40B4-BE49-F238E27FC236}">
                  <a16:creationId xmlns:a16="http://schemas.microsoft.com/office/drawing/2014/main" id="{D5F017DD-5B72-483D-99A7-7E1AEE096CB5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8" name="Rectangle 4">
              <a:extLst>
                <a:ext uri="{FF2B5EF4-FFF2-40B4-BE49-F238E27FC236}">
                  <a16:creationId xmlns:a16="http://schemas.microsoft.com/office/drawing/2014/main" id="{B876C4E7-917C-49E8-8155-BAD90D623489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9" name="Parallelogram 6">
              <a:extLst>
                <a:ext uri="{FF2B5EF4-FFF2-40B4-BE49-F238E27FC236}">
                  <a16:creationId xmlns:a16="http://schemas.microsoft.com/office/drawing/2014/main" id="{F0E1CB46-092E-42AF-8BA8-936C5EAEB374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0" name="Parallelogram 6">
              <a:extLst>
                <a:ext uri="{FF2B5EF4-FFF2-40B4-BE49-F238E27FC236}">
                  <a16:creationId xmlns:a16="http://schemas.microsoft.com/office/drawing/2014/main" id="{B3F69594-E52C-48C3-A839-101F50A75C3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1" name="Parallelogram 6">
              <a:extLst>
                <a:ext uri="{FF2B5EF4-FFF2-40B4-BE49-F238E27FC236}">
                  <a16:creationId xmlns:a16="http://schemas.microsoft.com/office/drawing/2014/main" id="{7325AD91-438A-4399-BC84-7279C8679ED0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2" name="Parallelogram 6">
              <a:extLst>
                <a:ext uri="{FF2B5EF4-FFF2-40B4-BE49-F238E27FC236}">
                  <a16:creationId xmlns:a16="http://schemas.microsoft.com/office/drawing/2014/main" id="{5CCEAE38-A1A4-4774-815B-60A9D97EEA00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3" name="Rectangle 7">
              <a:extLst>
                <a:ext uri="{FF2B5EF4-FFF2-40B4-BE49-F238E27FC236}">
                  <a16:creationId xmlns:a16="http://schemas.microsoft.com/office/drawing/2014/main" id="{A2864F75-C639-4C53-BC87-EFE7F34888AB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4" name="Rectangle 4">
              <a:extLst>
                <a:ext uri="{FF2B5EF4-FFF2-40B4-BE49-F238E27FC236}">
                  <a16:creationId xmlns:a16="http://schemas.microsoft.com/office/drawing/2014/main" id="{9E99EB34-17DC-4491-A2E1-16AF08677CB0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5" name="Rectangle 4">
              <a:extLst>
                <a:ext uri="{FF2B5EF4-FFF2-40B4-BE49-F238E27FC236}">
                  <a16:creationId xmlns:a16="http://schemas.microsoft.com/office/drawing/2014/main" id="{7D35711C-D0A4-4069-AB3D-94E5B607D4F9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6" name="Rectangle 4">
              <a:extLst>
                <a:ext uri="{FF2B5EF4-FFF2-40B4-BE49-F238E27FC236}">
                  <a16:creationId xmlns:a16="http://schemas.microsoft.com/office/drawing/2014/main" id="{BE942139-9C85-4A8A-A76E-C5DD15949FD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7" name="Rectangle 4">
              <a:extLst>
                <a:ext uri="{FF2B5EF4-FFF2-40B4-BE49-F238E27FC236}">
                  <a16:creationId xmlns:a16="http://schemas.microsoft.com/office/drawing/2014/main" id="{DE4B1D4B-B4FE-411E-978F-9648BFB95861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8" name="Rectangle 4">
              <a:extLst>
                <a:ext uri="{FF2B5EF4-FFF2-40B4-BE49-F238E27FC236}">
                  <a16:creationId xmlns:a16="http://schemas.microsoft.com/office/drawing/2014/main" id="{EBAB223E-C725-4ED5-A3CC-FABC5B802E56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9" name="Rectangle 4">
              <a:extLst>
                <a:ext uri="{FF2B5EF4-FFF2-40B4-BE49-F238E27FC236}">
                  <a16:creationId xmlns:a16="http://schemas.microsoft.com/office/drawing/2014/main" id="{326B831B-8621-4078-B0E3-5C9C21FFCE4A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60" name="Rectangle 5">
            <a:extLst>
              <a:ext uri="{FF2B5EF4-FFF2-40B4-BE49-F238E27FC236}">
                <a16:creationId xmlns:a16="http://schemas.microsoft.com/office/drawing/2014/main" id="{43CB263D-E15D-4D6D-80F4-606EA1DFEDA0}"/>
              </a:ext>
            </a:extLst>
          </p:cNvPr>
          <p:cNvSpPr/>
          <p:nvPr/>
        </p:nvSpPr>
        <p:spPr>
          <a:xfrm>
            <a:off x="7536120" y="3626713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61" name="Group 266">
            <a:extLst>
              <a:ext uri="{FF2B5EF4-FFF2-40B4-BE49-F238E27FC236}">
                <a16:creationId xmlns:a16="http://schemas.microsoft.com/office/drawing/2014/main" id="{84F989A5-723A-4BB3-9D7C-E0931B76D7AF}"/>
              </a:ext>
            </a:extLst>
          </p:cNvPr>
          <p:cNvGrpSpPr/>
          <p:nvPr/>
        </p:nvGrpSpPr>
        <p:grpSpPr>
          <a:xfrm>
            <a:off x="7476507" y="3327635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62" name="Rectangle 4">
              <a:extLst>
                <a:ext uri="{FF2B5EF4-FFF2-40B4-BE49-F238E27FC236}">
                  <a16:creationId xmlns:a16="http://schemas.microsoft.com/office/drawing/2014/main" id="{28B23A5D-77BB-43F4-8D0C-EEE59208AA8B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3" name="Parallelogram 6">
              <a:extLst>
                <a:ext uri="{FF2B5EF4-FFF2-40B4-BE49-F238E27FC236}">
                  <a16:creationId xmlns:a16="http://schemas.microsoft.com/office/drawing/2014/main" id="{1E4850BF-35D6-4737-86EA-B8CA391B8EBC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4" name="Parallelogram 6">
              <a:extLst>
                <a:ext uri="{FF2B5EF4-FFF2-40B4-BE49-F238E27FC236}">
                  <a16:creationId xmlns:a16="http://schemas.microsoft.com/office/drawing/2014/main" id="{D0E48CC8-02FC-434A-AE7D-677003018D5A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5" name="Parallelogram 6">
              <a:extLst>
                <a:ext uri="{FF2B5EF4-FFF2-40B4-BE49-F238E27FC236}">
                  <a16:creationId xmlns:a16="http://schemas.microsoft.com/office/drawing/2014/main" id="{5CB30614-305C-4F64-A96F-948327E21C1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6" name="Parallelogram 6">
              <a:extLst>
                <a:ext uri="{FF2B5EF4-FFF2-40B4-BE49-F238E27FC236}">
                  <a16:creationId xmlns:a16="http://schemas.microsoft.com/office/drawing/2014/main" id="{F99999F0-5890-4340-80FB-84C187340067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7" name="Rectangle 4">
              <a:extLst>
                <a:ext uri="{FF2B5EF4-FFF2-40B4-BE49-F238E27FC236}">
                  <a16:creationId xmlns:a16="http://schemas.microsoft.com/office/drawing/2014/main" id="{9958EF85-E82F-42CD-AC41-285604D4322D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8" name="Parallelogram 6">
              <a:extLst>
                <a:ext uri="{FF2B5EF4-FFF2-40B4-BE49-F238E27FC236}">
                  <a16:creationId xmlns:a16="http://schemas.microsoft.com/office/drawing/2014/main" id="{48D41CBB-187D-4E06-86DA-BCB250D3F58A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9" name="Parallelogram 6">
              <a:extLst>
                <a:ext uri="{FF2B5EF4-FFF2-40B4-BE49-F238E27FC236}">
                  <a16:creationId xmlns:a16="http://schemas.microsoft.com/office/drawing/2014/main" id="{C5CBD054-DE1F-4632-B811-D07442226741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0" name="Parallelogram 6">
              <a:extLst>
                <a:ext uri="{FF2B5EF4-FFF2-40B4-BE49-F238E27FC236}">
                  <a16:creationId xmlns:a16="http://schemas.microsoft.com/office/drawing/2014/main" id="{F3976714-A977-4950-A775-CC979C6ACD09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1" name="Parallelogram 6">
              <a:extLst>
                <a:ext uri="{FF2B5EF4-FFF2-40B4-BE49-F238E27FC236}">
                  <a16:creationId xmlns:a16="http://schemas.microsoft.com/office/drawing/2014/main" id="{31D49AB1-5C22-4CE1-947A-169DE8059713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2" name="Rectangle 4">
              <a:extLst>
                <a:ext uri="{FF2B5EF4-FFF2-40B4-BE49-F238E27FC236}">
                  <a16:creationId xmlns:a16="http://schemas.microsoft.com/office/drawing/2014/main" id="{8E846D1E-836C-4C58-B6EF-D5644EC85613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3" name="Parallelogram 6">
              <a:extLst>
                <a:ext uri="{FF2B5EF4-FFF2-40B4-BE49-F238E27FC236}">
                  <a16:creationId xmlns:a16="http://schemas.microsoft.com/office/drawing/2014/main" id="{387EB2B5-FD6F-4C30-A690-6CBAAE151DF8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4" name="Parallelogram 6">
              <a:extLst>
                <a:ext uri="{FF2B5EF4-FFF2-40B4-BE49-F238E27FC236}">
                  <a16:creationId xmlns:a16="http://schemas.microsoft.com/office/drawing/2014/main" id="{86F38FBE-590C-4C09-94ED-44D4CEAD1AC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5" name="Parallelogram 6">
              <a:extLst>
                <a:ext uri="{FF2B5EF4-FFF2-40B4-BE49-F238E27FC236}">
                  <a16:creationId xmlns:a16="http://schemas.microsoft.com/office/drawing/2014/main" id="{E6D05FF6-7A06-4189-A43D-5AC8B2400A13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6" name="Parallelogram 6">
              <a:extLst>
                <a:ext uri="{FF2B5EF4-FFF2-40B4-BE49-F238E27FC236}">
                  <a16:creationId xmlns:a16="http://schemas.microsoft.com/office/drawing/2014/main" id="{506D1CD6-83B7-466B-A860-ED05641059BE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7" name="Rectangle 7">
              <a:extLst>
                <a:ext uri="{FF2B5EF4-FFF2-40B4-BE49-F238E27FC236}">
                  <a16:creationId xmlns:a16="http://schemas.microsoft.com/office/drawing/2014/main" id="{40407B2E-D82B-4405-8E45-457222C2330F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8" name="Rectangle 4">
              <a:extLst>
                <a:ext uri="{FF2B5EF4-FFF2-40B4-BE49-F238E27FC236}">
                  <a16:creationId xmlns:a16="http://schemas.microsoft.com/office/drawing/2014/main" id="{B7E7BF07-6B62-4DBE-884B-663E420D171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9" name="Rectangle 4">
              <a:extLst>
                <a:ext uri="{FF2B5EF4-FFF2-40B4-BE49-F238E27FC236}">
                  <a16:creationId xmlns:a16="http://schemas.microsoft.com/office/drawing/2014/main" id="{4BDC1C23-0F9D-4960-B702-45FA09612FFB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0" name="Rectangle 4">
              <a:extLst>
                <a:ext uri="{FF2B5EF4-FFF2-40B4-BE49-F238E27FC236}">
                  <a16:creationId xmlns:a16="http://schemas.microsoft.com/office/drawing/2014/main" id="{26C1CA1E-1F8F-4DEE-91F7-934E7FB6BB0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1" name="Rectangle 4">
              <a:extLst>
                <a:ext uri="{FF2B5EF4-FFF2-40B4-BE49-F238E27FC236}">
                  <a16:creationId xmlns:a16="http://schemas.microsoft.com/office/drawing/2014/main" id="{B61F3842-27CD-40AC-A940-F337DC2CCD66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2" name="Rectangle 4">
              <a:extLst>
                <a:ext uri="{FF2B5EF4-FFF2-40B4-BE49-F238E27FC236}">
                  <a16:creationId xmlns:a16="http://schemas.microsoft.com/office/drawing/2014/main" id="{08E822F0-0520-4A3A-BCF1-B4EB548125C1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3" name="Rectangle 4">
              <a:extLst>
                <a:ext uri="{FF2B5EF4-FFF2-40B4-BE49-F238E27FC236}">
                  <a16:creationId xmlns:a16="http://schemas.microsoft.com/office/drawing/2014/main" id="{37ACF3BD-ACB1-4292-BAF9-F103BD3F281C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84" name="Round Same Side Corner Rectangle 7">
            <a:extLst>
              <a:ext uri="{FF2B5EF4-FFF2-40B4-BE49-F238E27FC236}">
                <a16:creationId xmlns:a16="http://schemas.microsoft.com/office/drawing/2014/main" id="{BBEBE52E-DB5B-4CA8-A5F4-E414A3AB071C}"/>
              </a:ext>
            </a:extLst>
          </p:cNvPr>
          <p:cNvSpPr>
            <a:spLocks noChangeAspect="1"/>
          </p:cNvSpPr>
          <p:nvPr/>
        </p:nvSpPr>
        <p:spPr>
          <a:xfrm rot="10800000">
            <a:off x="4022531" y="2321242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5" name="Round Same Side Corner Rectangle 7">
            <a:extLst>
              <a:ext uri="{FF2B5EF4-FFF2-40B4-BE49-F238E27FC236}">
                <a16:creationId xmlns:a16="http://schemas.microsoft.com/office/drawing/2014/main" id="{B5FDB5EC-32E6-43F6-99F3-5EB0A546668E}"/>
              </a:ext>
            </a:extLst>
          </p:cNvPr>
          <p:cNvSpPr>
            <a:spLocks noChangeAspect="1"/>
          </p:cNvSpPr>
          <p:nvPr/>
        </p:nvSpPr>
        <p:spPr>
          <a:xfrm rot="10800000">
            <a:off x="7389294" y="214278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6" name="Round Same Side Corner Rectangle 7">
            <a:extLst>
              <a:ext uri="{FF2B5EF4-FFF2-40B4-BE49-F238E27FC236}">
                <a16:creationId xmlns:a16="http://schemas.microsoft.com/office/drawing/2014/main" id="{D85B4CFB-EE25-444A-B05F-2A72ECEF1170}"/>
              </a:ext>
            </a:extLst>
          </p:cNvPr>
          <p:cNvSpPr>
            <a:spLocks noChangeAspect="1"/>
          </p:cNvSpPr>
          <p:nvPr/>
        </p:nvSpPr>
        <p:spPr>
          <a:xfrm rot="10800000">
            <a:off x="10745630" y="219715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7" name="Frame 1">
            <a:extLst>
              <a:ext uri="{FF2B5EF4-FFF2-40B4-BE49-F238E27FC236}">
                <a16:creationId xmlns:a16="http://schemas.microsoft.com/office/drawing/2014/main" id="{B57AE9AF-FFDF-4C75-8953-7CDB8BC8746C}"/>
              </a:ext>
            </a:extLst>
          </p:cNvPr>
          <p:cNvSpPr/>
          <p:nvPr/>
        </p:nvSpPr>
        <p:spPr>
          <a:xfrm>
            <a:off x="10988774" y="272820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88" name="Chord 3">
            <a:extLst>
              <a:ext uri="{FF2B5EF4-FFF2-40B4-BE49-F238E27FC236}">
                <a16:creationId xmlns:a16="http://schemas.microsoft.com/office/drawing/2014/main" id="{7E3EE983-97D8-4ACF-AB76-0082FDB09896}"/>
              </a:ext>
            </a:extLst>
          </p:cNvPr>
          <p:cNvSpPr/>
          <p:nvPr/>
        </p:nvSpPr>
        <p:spPr>
          <a:xfrm rot="5400000">
            <a:off x="10927125" y="2463655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>
            <a:off x="2496579" y="2448498"/>
            <a:ext cx="429501" cy="186224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525590" y="2726638"/>
            <a:ext cx="1018904" cy="12183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5768520B-CC8C-4775-81EB-5109373BA448}"/>
              </a:ext>
            </a:extLst>
          </p:cNvPr>
          <p:cNvSpPr txBox="1"/>
          <p:nvPr/>
        </p:nvSpPr>
        <p:spPr>
          <a:xfrm>
            <a:off x="1110342" y="6064964"/>
            <a:ext cx="1108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d-ID" sz="2000" b="1" dirty="0"/>
              <a:t>Artikel ilmiah adalah bentuk tulisan yang memaparkan hasil penelitian yang telah dilakukan disajikan secara ringkas dari hasil penelitian aslinya.</a:t>
            </a:r>
          </a:p>
        </p:txBody>
      </p:sp>
      <p:sp>
        <p:nvSpPr>
          <p:cNvPr id="393" name="Striped Right Arrow 392">
            <a:hlinkClick r:id="rId2" action="ppaction://hlinksldjump"/>
          </p:cNvPr>
          <p:cNvSpPr/>
          <p:nvPr/>
        </p:nvSpPr>
        <p:spPr>
          <a:xfrm flipH="1">
            <a:off x="-24978" y="6167591"/>
            <a:ext cx="1292073" cy="664285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394" name="Rectangle: Rounded Corners 47">
            <a:hlinkClick r:id="rId3" action="ppaction://hlinksldjump"/>
            <a:extLst>
              <a:ext uri="{FF2B5EF4-FFF2-40B4-BE49-F238E27FC236}">
                <a16:creationId xmlns:a16="http://schemas.microsoft.com/office/drawing/2014/main" id="{7D68FA7A-3C82-4927-A22D-9C9777D67A5F}"/>
              </a:ext>
            </a:extLst>
          </p:cNvPr>
          <p:cNvSpPr/>
          <p:nvPr/>
        </p:nvSpPr>
        <p:spPr>
          <a:xfrm>
            <a:off x="1423850" y="5185957"/>
            <a:ext cx="2743199" cy="6531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chemeClr val="tx1"/>
                </a:solidFill>
              </a:rPr>
              <a:t>a. Struktur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95" name="Rectangle: Rounded Corners 47">
            <a:hlinkClick r:id="rId4" action="ppaction://hlinksldjump"/>
            <a:extLst>
              <a:ext uri="{FF2B5EF4-FFF2-40B4-BE49-F238E27FC236}">
                <a16:creationId xmlns:a16="http://schemas.microsoft.com/office/drawing/2014/main" id="{7D68FA7A-3C82-4927-A22D-9C9777D67A5F}"/>
              </a:ext>
            </a:extLst>
          </p:cNvPr>
          <p:cNvSpPr/>
          <p:nvPr/>
        </p:nvSpPr>
        <p:spPr>
          <a:xfrm>
            <a:off x="4437017" y="5064035"/>
            <a:ext cx="2743199" cy="9710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chemeClr val="tx1"/>
                </a:solidFill>
              </a:rPr>
              <a:t>b. Tujuan &amp; Fungsi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96" name="Rectangle: Rounded Corners 47">
            <a:hlinkClick r:id="rId5" action="ppaction://hlinksldjump"/>
            <a:extLst>
              <a:ext uri="{FF2B5EF4-FFF2-40B4-BE49-F238E27FC236}">
                <a16:creationId xmlns:a16="http://schemas.microsoft.com/office/drawing/2014/main" id="{7D68FA7A-3C82-4927-A22D-9C9777D67A5F}"/>
              </a:ext>
            </a:extLst>
          </p:cNvPr>
          <p:cNvSpPr/>
          <p:nvPr/>
        </p:nvSpPr>
        <p:spPr>
          <a:xfrm>
            <a:off x="7260609" y="5090613"/>
            <a:ext cx="4931391" cy="8871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chemeClr val="tx1"/>
                </a:solidFill>
              </a:rPr>
              <a:t>c. Kaidah Kebahasaan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2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D66CD2-87D5-4F0F-BB70-CA349A1A25F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4E2166-07C3-40E4-865A-B84973C4D6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7">
            <a:extLst>
              <a:ext uri="{FF2B5EF4-FFF2-40B4-BE49-F238E27FC236}">
                <a16:creationId xmlns:a16="http://schemas.microsoft.com/office/drawing/2014/main" id="{DFE2E544-CBAB-4131-A323-A45470337F22}"/>
              </a:ext>
            </a:extLst>
          </p:cNvPr>
          <p:cNvGrpSpPr/>
          <p:nvPr/>
        </p:nvGrpSpPr>
        <p:grpSpPr>
          <a:xfrm>
            <a:off x="8317149" y="1752616"/>
            <a:ext cx="3205576" cy="5105385"/>
            <a:chOff x="8317149" y="1752616"/>
            <a:chExt cx="3205576" cy="510538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21">
              <a:extLst>
                <a:ext uri="{FF2B5EF4-FFF2-40B4-BE49-F238E27FC236}">
                  <a16:creationId xmlns:a16="http://schemas.microsoft.com/office/drawing/2014/main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0" name="Picture 2" descr="https://lh3.googleusercontent.com/AdO6EMni-uWGz4FZJF_et6o1gj_WTiau5RCixKTkIUZkd3U2rHVA5CzUjNUNUsXQcrzNoNt0ChCqkQO8qoI2G9YTNpRFUAYhky-aZM-qcoOL04ggx8sGt9TyW8bFHkOnnw8oMaZLZFStrguM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47" y="2066440"/>
            <a:ext cx="7058483" cy="378572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5251274" y="836021"/>
            <a:ext cx="3801291" cy="992777"/>
          </a:xfrm>
          <a:prstGeom prst="roundRect">
            <a:avLst/>
          </a:prstGeom>
          <a:effectLst>
            <a:outerShdw blurRad="50800" dist="139700" dir="426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>
                <a:solidFill>
                  <a:schemeClr val="tx1"/>
                </a:solidFill>
              </a:rPr>
              <a:t>a. Struktur</a:t>
            </a:r>
          </a:p>
        </p:txBody>
      </p:sp>
      <p:sp>
        <p:nvSpPr>
          <p:cNvPr id="42" name="Striped Right Arrow 41">
            <a:hlinkClick r:id="rId3" action="ppaction://hlinksldjump"/>
          </p:cNvPr>
          <p:cNvSpPr/>
          <p:nvPr/>
        </p:nvSpPr>
        <p:spPr>
          <a:xfrm flipH="1">
            <a:off x="210156" y="6010835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308168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2">
            <a:extLst>
              <a:ext uri="{FF2B5EF4-FFF2-40B4-BE49-F238E27FC236}">
                <a16:creationId xmlns:a16="http://schemas.microsoft.com/office/drawing/2014/main" id="{D0E19244-9596-4901-949D-D2FB3682A45F}"/>
              </a:ext>
            </a:extLst>
          </p:cNvPr>
          <p:cNvGrpSpPr/>
          <p:nvPr/>
        </p:nvGrpSpPr>
        <p:grpSpPr>
          <a:xfrm>
            <a:off x="6724650" y="-463489"/>
            <a:ext cx="5248275" cy="7321489"/>
            <a:chOff x="6724650" y="-463489"/>
            <a:chExt cx="5248275" cy="73214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15831E-E0E9-4182-A030-9F1D07EA9988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92E444-6356-4947-8C05-4F20346FBCE5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E3D36A-F323-468D-B20E-BDA2044B3DE4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2BFAF8-AE4F-496A-AAF6-B453C6371285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7D906A-4617-40A3-A93A-96D1A97336F4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C6799A8-A868-4F60-9F39-C1A44F9F8F8E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37C97E-95EA-4B59-AE3A-2186D215B359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3FC210-890F-45D7-A2C1-E723581417CA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F7DC3B-30E8-4838-B4FA-E9A7310C5D72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0EE37-BD56-4E32-A0D0-28D8F59A9B2C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18467E7-C9FD-444E-8913-0C10C1B2991F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6D4DFD-DB66-48B4-84D4-14289348258C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745836-FFD4-4912-82A7-B6B0FE5120FC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FEE28E-3874-4D20-BC62-3C812D924EBD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4DC4F4-203B-4EBF-896A-511E2EBBC6BA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86BC7A-EDB8-4A66-B0E6-C7D2FB418DB6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3715E5-4A4C-47E0-AF72-72397EAD4F06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D5E5CD-B351-4370-85E6-0FEE3AC91CD5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5E92E0-0CF9-476F-838D-52EBE37CF625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58CF56-7D82-4520-B6AC-4601C400BB66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4982AF-6429-469C-BD21-F2ED6E1BBED0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971E21-311E-44DC-9CB4-1072112F9001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8C747C-93CB-4A35-9B5B-99E2EEB5673B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684012" y="1303798"/>
            <a:ext cx="211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Memecahkan masalah tertentu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4A9D6AFF-8524-49B2-B2D6-75EFC8DA6FDF}"/>
              </a:ext>
            </a:extLst>
          </p:cNvPr>
          <p:cNvSpPr/>
          <p:nvPr/>
        </p:nvSpPr>
        <p:spPr>
          <a:xfrm rot="20700000">
            <a:off x="208532" y="3088239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Down Arrow 1">
            <a:extLst>
              <a:ext uri="{FF2B5EF4-FFF2-40B4-BE49-F238E27FC236}">
                <a16:creationId xmlns:a16="http://schemas.microsoft.com/office/drawing/2014/main" id="{E17D632A-7EB8-4F57-9876-0E1BEC04A9ED}"/>
              </a:ext>
            </a:extLst>
          </p:cNvPr>
          <p:cNvSpPr/>
          <p:nvPr/>
        </p:nvSpPr>
        <p:spPr>
          <a:xfrm rot="10800000" flipH="1">
            <a:off x="244570" y="5082022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5274E129-15BD-46FB-B96A-74305648D66A}"/>
              </a:ext>
            </a:extLst>
          </p:cNvPr>
          <p:cNvSpPr/>
          <p:nvPr/>
        </p:nvSpPr>
        <p:spPr>
          <a:xfrm rot="14270044">
            <a:off x="237045" y="4169146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Frame 1">
            <a:extLst>
              <a:ext uri="{FF2B5EF4-FFF2-40B4-BE49-F238E27FC236}">
                <a16:creationId xmlns:a16="http://schemas.microsoft.com/office/drawing/2014/main" id="{FD6026D2-4122-4CFA-984A-6C90DA46FE5D}"/>
              </a:ext>
            </a:extLst>
          </p:cNvPr>
          <p:cNvSpPr/>
          <p:nvPr/>
        </p:nvSpPr>
        <p:spPr>
          <a:xfrm>
            <a:off x="231712" y="2179515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Donut 15">
            <a:extLst>
              <a:ext uri="{FF2B5EF4-FFF2-40B4-BE49-F238E27FC236}">
                <a16:creationId xmlns:a16="http://schemas.microsoft.com/office/drawing/2014/main" id="{A3E48DFA-EFC5-4470-ADB9-51F90FF11BCD}"/>
              </a:ext>
            </a:extLst>
          </p:cNvPr>
          <p:cNvSpPr/>
          <p:nvPr/>
        </p:nvSpPr>
        <p:spPr>
          <a:xfrm>
            <a:off x="220487" y="1397317"/>
            <a:ext cx="366619" cy="387853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961120" y="1410787"/>
            <a:ext cx="2943497" cy="2207624"/>
          </a:xfrm>
          <a:prstGeom prst="roundRect">
            <a:avLst/>
          </a:prstGeom>
          <a:effectLst>
            <a:outerShdw blurRad="50800" dist="139700" dir="426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>
                <a:solidFill>
                  <a:schemeClr val="tx1"/>
                </a:solidFill>
              </a:rPr>
              <a:t>b. Tujuan &amp; Fungsi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89226E-076B-41F3-A6FB-17D83C35DA04}"/>
              </a:ext>
            </a:extLst>
          </p:cNvPr>
          <p:cNvSpPr txBox="1"/>
          <p:nvPr/>
        </p:nvSpPr>
        <p:spPr>
          <a:xfrm>
            <a:off x="378233" y="482861"/>
            <a:ext cx="2506699" cy="646331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id-ID" altLang="ko-KR" sz="3600" b="1" dirty="0">
                <a:cs typeface="Arial" pitchFamily="34" charset="0"/>
              </a:rPr>
              <a:t>Tujuan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89226E-076B-41F3-A6FB-17D83C35DA04}"/>
              </a:ext>
            </a:extLst>
          </p:cNvPr>
          <p:cNvSpPr txBox="1"/>
          <p:nvPr/>
        </p:nvSpPr>
        <p:spPr>
          <a:xfrm>
            <a:off x="4160949" y="457840"/>
            <a:ext cx="2506699" cy="646331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id-ID" altLang="ko-KR" sz="3600" b="1" dirty="0">
                <a:cs typeface="Arial" pitchFamily="34" charset="0"/>
              </a:rPr>
              <a:t>Fungsi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59" name="Striped Right Arrow 58">
            <a:hlinkClick r:id="rId2" action="ppaction://hlinksldjump"/>
          </p:cNvPr>
          <p:cNvSpPr/>
          <p:nvPr/>
        </p:nvSpPr>
        <p:spPr>
          <a:xfrm flipH="1">
            <a:off x="210156" y="6010835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672636" y="2056695"/>
            <a:ext cx="211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Mencapai tujuan khususnya tertentu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661263" y="2755007"/>
            <a:ext cx="2900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M</a:t>
            </a:r>
            <a:r>
              <a:rPr lang="nb-NO" sz="1600" b="1" dirty="0"/>
              <a:t>enambah pengetahuan, ilmu, dan konsep pengetahuan tentang satu pokok masalah tertentu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663541" y="3930984"/>
            <a:ext cx="247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M</a:t>
            </a:r>
            <a:r>
              <a:rPr lang="fi-FI" sz="1600" b="1" dirty="0"/>
              <a:t>embina kemampuan menulis ilmiah bagi penulisnya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624880" y="4847662"/>
            <a:ext cx="2500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Membina kemampuan berfikir ilmiah bagi penulisnya.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4002748" y="1306070"/>
            <a:ext cx="2752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Fungsi pendidikan, untuk memberikan pengalaman yang berharga bagi penulisnya,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4A9D6AFF-8524-49B2-B2D6-75EFC8DA6FDF}"/>
              </a:ext>
            </a:extLst>
          </p:cNvPr>
          <p:cNvSpPr/>
          <p:nvPr/>
        </p:nvSpPr>
        <p:spPr>
          <a:xfrm rot="20700000">
            <a:off x="3527268" y="2913087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7" name="Down Arrow 1">
            <a:extLst>
              <a:ext uri="{FF2B5EF4-FFF2-40B4-BE49-F238E27FC236}">
                <a16:creationId xmlns:a16="http://schemas.microsoft.com/office/drawing/2014/main" id="{E17D632A-7EB8-4F57-9876-0E1BEC04A9ED}"/>
              </a:ext>
            </a:extLst>
          </p:cNvPr>
          <p:cNvSpPr/>
          <p:nvPr/>
        </p:nvSpPr>
        <p:spPr>
          <a:xfrm rot="10800000" flipH="1">
            <a:off x="3563306" y="4251766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8" name="Donut 15">
            <a:extLst>
              <a:ext uri="{FF2B5EF4-FFF2-40B4-BE49-F238E27FC236}">
                <a16:creationId xmlns:a16="http://schemas.microsoft.com/office/drawing/2014/main" id="{A3E48DFA-EFC5-4470-ADB9-51F90FF11BCD}"/>
              </a:ext>
            </a:extLst>
          </p:cNvPr>
          <p:cNvSpPr/>
          <p:nvPr/>
        </p:nvSpPr>
        <p:spPr>
          <a:xfrm>
            <a:off x="3539223" y="1399589"/>
            <a:ext cx="366619" cy="387853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3979999" y="2579855"/>
            <a:ext cx="2900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Fungsi penelitian, sarana bagi penulisnya dalam usaha mengembangkan ilmu pengetahuan,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3943616" y="3826334"/>
            <a:ext cx="2500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Fungsi fungsional, alat pengembangan ilmu pengetahuan dalam satu disiplin ilmu tertentu</a:t>
            </a: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257992" y="1931604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7930067" y="4217233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7930067" y="3074419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7257992" y="5360049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8147013" y="3305111"/>
            <a:ext cx="430207" cy="4027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6"/>
          <p:cNvSpPr/>
          <p:nvPr/>
        </p:nvSpPr>
        <p:spPr>
          <a:xfrm rot="2700000">
            <a:off x="8199149" y="4357117"/>
            <a:ext cx="325931" cy="5843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4" name="Parallelogram 15"/>
          <p:cNvSpPr/>
          <p:nvPr/>
        </p:nvSpPr>
        <p:spPr>
          <a:xfrm rot="16200000">
            <a:off x="7453538" y="2107649"/>
            <a:ext cx="473004" cy="512009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 Same Side Corner Rectangle 6"/>
          <p:cNvSpPr>
            <a:spLocks noChangeAspect="1"/>
          </p:cNvSpPr>
          <p:nvPr/>
        </p:nvSpPr>
        <p:spPr>
          <a:xfrm rot="2700000">
            <a:off x="7617078" y="5499582"/>
            <a:ext cx="145925" cy="58503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6" name="Straight Connector 15"/>
          <p:cNvCxnSpPr>
            <a:endCxn id="8" idx="3"/>
          </p:cNvCxnSpPr>
          <p:nvPr/>
        </p:nvCxnSpPr>
        <p:spPr>
          <a:xfrm flipV="1">
            <a:off x="6096000" y="2669157"/>
            <a:ext cx="1288537" cy="12693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2"/>
          </p:cNvCxnSpPr>
          <p:nvPr/>
        </p:nvCxnSpPr>
        <p:spPr>
          <a:xfrm flipV="1">
            <a:off x="6095999" y="3506467"/>
            <a:ext cx="1834068" cy="43204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1"/>
          </p:cNvCxnSpPr>
          <p:nvPr/>
        </p:nvCxnSpPr>
        <p:spPr>
          <a:xfrm>
            <a:off x="6096000" y="3938515"/>
            <a:ext cx="1288537" cy="154807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9" idx="2"/>
          </p:cNvCxnSpPr>
          <p:nvPr/>
        </p:nvCxnSpPr>
        <p:spPr>
          <a:xfrm>
            <a:off x="6095999" y="3938515"/>
            <a:ext cx="1834068" cy="71076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flipH="1">
            <a:off x="4069911" y="193160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 flipH="1">
            <a:off x="3397836" y="4217233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 flipH="1">
            <a:off x="3397836" y="3074419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 flipH="1">
            <a:off x="4069911" y="5360049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9"/>
          <p:cNvSpPr/>
          <p:nvPr/>
        </p:nvSpPr>
        <p:spPr>
          <a:xfrm flipH="1">
            <a:off x="3614780" y="3305111"/>
            <a:ext cx="430207" cy="4027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16"/>
          <p:cNvSpPr/>
          <p:nvPr/>
        </p:nvSpPr>
        <p:spPr>
          <a:xfrm rot="18900000" flipH="1">
            <a:off x="3666918" y="4357117"/>
            <a:ext cx="325931" cy="5843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28" name="Parallelogram 15"/>
          <p:cNvSpPr/>
          <p:nvPr/>
        </p:nvSpPr>
        <p:spPr>
          <a:xfrm rot="5400000" flipH="1">
            <a:off x="4265458" y="2107649"/>
            <a:ext cx="473004" cy="512009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ound Same Side Corner Rectangle 6"/>
          <p:cNvSpPr>
            <a:spLocks noChangeAspect="1"/>
          </p:cNvSpPr>
          <p:nvPr/>
        </p:nvSpPr>
        <p:spPr>
          <a:xfrm rot="18900000" flipH="1">
            <a:off x="4428996" y="5499582"/>
            <a:ext cx="145925" cy="58503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30" name="Straight Connector 29"/>
          <p:cNvCxnSpPr>
            <a:endCxn id="22" idx="3"/>
          </p:cNvCxnSpPr>
          <p:nvPr/>
        </p:nvCxnSpPr>
        <p:spPr>
          <a:xfrm flipH="1" flipV="1">
            <a:off x="4807464" y="2669157"/>
            <a:ext cx="1288537" cy="126935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4" idx="2"/>
          </p:cNvCxnSpPr>
          <p:nvPr/>
        </p:nvCxnSpPr>
        <p:spPr>
          <a:xfrm flipH="1" flipV="1">
            <a:off x="4261933" y="3506467"/>
            <a:ext cx="1834068" cy="43204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5" idx="1"/>
          </p:cNvCxnSpPr>
          <p:nvPr/>
        </p:nvCxnSpPr>
        <p:spPr>
          <a:xfrm flipH="1">
            <a:off x="4807464" y="3938515"/>
            <a:ext cx="1288537" cy="154807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3" idx="2"/>
          </p:cNvCxnSpPr>
          <p:nvPr/>
        </p:nvCxnSpPr>
        <p:spPr>
          <a:xfrm flipH="1">
            <a:off x="4261933" y="3938515"/>
            <a:ext cx="1834068" cy="71076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9"/>
          <p:cNvSpPr/>
          <p:nvPr/>
        </p:nvSpPr>
        <p:spPr>
          <a:xfrm>
            <a:off x="5244109" y="2564904"/>
            <a:ext cx="1703783" cy="3264363"/>
          </a:xfrm>
          <a:custGeom>
            <a:avLst/>
            <a:gdLst/>
            <a:ahLst/>
            <a:cxnLst/>
            <a:rect l="l" t="t" r="r" b="b"/>
            <a:pathLst>
              <a:path w="1714787" h="3285446">
                <a:moveTo>
                  <a:pt x="780580" y="1757086"/>
                </a:moveTo>
                <a:lnTo>
                  <a:pt x="780580" y="2998214"/>
                </a:lnTo>
                <a:cubicBezTo>
                  <a:pt x="780580" y="3015344"/>
                  <a:pt x="794467" y="3029231"/>
                  <a:pt x="811597" y="3029231"/>
                </a:cubicBezTo>
                <a:cubicBezTo>
                  <a:pt x="828727" y="3029231"/>
                  <a:pt x="842614" y="3015344"/>
                  <a:pt x="842614" y="2998214"/>
                </a:cubicBezTo>
                <a:lnTo>
                  <a:pt x="842615" y="1763031"/>
                </a:lnTo>
                <a:close/>
                <a:moveTo>
                  <a:pt x="860525" y="341259"/>
                </a:moveTo>
                <a:lnTo>
                  <a:pt x="1415147" y="895881"/>
                </a:lnTo>
                <a:lnTo>
                  <a:pt x="1415147" y="895881"/>
                </a:lnTo>
                <a:lnTo>
                  <a:pt x="1415147" y="1712000"/>
                </a:lnTo>
                <a:lnTo>
                  <a:pt x="1070351" y="1712000"/>
                </a:lnTo>
                <a:lnTo>
                  <a:pt x="1070351" y="1709551"/>
                </a:lnTo>
                <a:cubicBezTo>
                  <a:pt x="1060605" y="1716901"/>
                  <a:pt x="1049729" y="1721930"/>
                  <a:pt x="1038710" y="1726516"/>
                </a:cubicBezTo>
                <a:lnTo>
                  <a:pt x="1107655" y="1726516"/>
                </a:lnTo>
                <a:cubicBezTo>
                  <a:pt x="1136752" y="1726516"/>
                  <a:pt x="1160339" y="1750103"/>
                  <a:pt x="1160339" y="1779199"/>
                </a:cubicBezTo>
                <a:lnTo>
                  <a:pt x="1160339" y="1901614"/>
                </a:lnTo>
                <a:cubicBezTo>
                  <a:pt x="1160339" y="1930711"/>
                  <a:pt x="1136752" y="1954298"/>
                  <a:pt x="1107655" y="1954298"/>
                </a:cubicBezTo>
                <a:lnTo>
                  <a:pt x="1008038" y="1954298"/>
                </a:lnTo>
                <a:lnTo>
                  <a:pt x="1008037" y="1995659"/>
                </a:lnTo>
                <a:lnTo>
                  <a:pt x="1077617" y="1995659"/>
                </a:lnTo>
                <a:lnTo>
                  <a:pt x="1077617" y="2054907"/>
                </a:lnTo>
                <a:lnTo>
                  <a:pt x="1008038" y="2054907"/>
                </a:lnTo>
                <a:lnTo>
                  <a:pt x="1008038" y="2078380"/>
                </a:lnTo>
                <a:lnTo>
                  <a:pt x="1079187" y="2078380"/>
                </a:lnTo>
                <a:lnTo>
                  <a:pt x="1079186" y="2213635"/>
                </a:lnTo>
                <a:lnTo>
                  <a:pt x="1008038" y="2213635"/>
                </a:lnTo>
                <a:lnTo>
                  <a:pt x="1008037" y="2243824"/>
                </a:lnTo>
                <a:lnTo>
                  <a:pt x="1079187" y="2243824"/>
                </a:lnTo>
                <a:lnTo>
                  <a:pt x="1079187" y="2379076"/>
                </a:lnTo>
                <a:lnTo>
                  <a:pt x="1008037" y="2379076"/>
                </a:lnTo>
                <a:lnTo>
                  <a:pt x="1008038" y="2432738"/>
                </a:lnTo>
                <a:lnTo>
                  <a:pt x="1079186" y="2432738"/>
                </a:lnTo>
                <a:lnTo>
                  <a:pt x="1079186" y="2491985"/>
                </a:lnTo>
                <a:lnTo>
                  <a:pt x="1008038" y="2491985"/>
                </a:lnTo>
                <a:lnTo>
                  <a:pt x="1008037" y="2533348"/>
                </a:lnTo>
                <a:lnTo>
                  <a:pt x="1079186" y="2533348"/>
                </a:lnTo>
                <a:lnTo>
                  <a:pt x="1079186" y="2663015"/>
                </a:lnTo>
                <a:lnTo>
                  <a:pt x="1008038" y="2663015"/>
                </a:lnTo>
                <a:lnTo>
                  <a:pt x="1008038" y="2698790"/>
                </a:lnTo>
                <a:lnTo>
                  <a:pt x="1079187" y="2698790"/>
                </a:lnTo>
                <a:lnTo>
                  <a:pt x="1079187" y="2822872"/>
                </a:lnTo>
                <a:lnTo>
                  <a:pt x="1008037" y="2822872"/>
                </a:lnTo>
                <a:lnTo>
                  <a:pt x="1008037" y="2876935"/>
                </a:lnTo>
                <a:lnTo>
                  <a:pt x="1079187" y="2876936"/>
                </a:lnTo>
                <a:lnTo>
                  <a:pt x="1079187" y="3001017"/>
                </a:lnTo>
                <a:lnTo>
                  <a:pt x="1070808" y="3001017"/>
                </a:lnTo>
                <a:lnTo>
                  <a:pt x="1077617" y="3004265"/>
                </a:lnTo>
                <a:lnTo>
                  <a:pt x="969155" y="3126069"/>
                </a:lnTo>
                <a:lnTo>
                  <a:pt x="839698" y="3285446"/>
                </a:lnTo>
                <a:lnTo>
                  <a:pt x="679497" y="3082116"/>
                </a:lnTo>
                <a:lnTo>
                  <a:pt x="677189" y="3082116"/>
                </a:lnTo>
                <a:lnTo>
                  <a:pt x="677189" y="3079186"/>
                </a:lnTo>
                <a:lnTo>
                  <a:pt x="675815" y="3077443"/>
                </a:lnTo>
                <a:lnTo>
                  <a:pt x="677189" y="3077452"/>
                </a:lnTo>
                <a:lnTo>
                  <a:pt x="677190" y="1729995"/>
                </a:lnTo>
                <a:lnTo>
                  <a:pt x="642460" y="1712000"/>
                </a:lnTo>
                <a:lnTo>
                  <a:pt x="305902" y="1712000"/>
                </a:lnTo>
                <a:lnTo>
                  <a:pt x="305902" y="895881"/>
                </a:lnTo>
                <a:lnTo>
                  <a:pt x="305903" y="895881"/>
                </a:lnTo>
                <a:close/>
                <a:moveTo>
                  <a:pt x="270905" y="65171"/>
                </a:moveTo>
                <a:lnTo>
                  <a:pt x="500403" y="65171"/>
                </a:lnTo>
                <a:lnTo>
                  <a:pt x="500403" y="288199"/>
                </a:lnTo>
                <a:lnTo>
                  <a:pt x="270905" y="517697"/>
                </a:lnTo>
                <a:close/>
                <a:moveTo>
                  <a:pt x="860526" y="3771"/>
                </a:moveTo>
                <a:lnTo>
                  <a:pt x="1714787" y="895880"/>
                </a:lnTo>
                <a:lnTo>
                  <a:pt x="1540680" y="895880"/>
                </a:lnTo>
                <a:lnTo>
                  <a:pt x="860526" y="185592"/>
                </a:lnTo>
                <a:close/>
                <a:moveTo>
                  <a:pt x="860525" y="0"/>
                </a:moveTo>
                <a:lnTo>
                  <a:pt x="860525" y="181821"/>
                </a:lnTo>
                <a:lnTo>
                  <a:pt x="175384" y="892109"/>
                </a:lnTo>
                <a:lnTo>
                  <a:pt x="0" y="8921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8362115" y="1829304"/>
            <a:ext cx="3072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latin typeface="Arial" pitchFamily="34" charset="0"/>
                <a:cs typeface="Arial" pitchFamily="34" charset="0"/>
              </a:rPr>
              <a:t>6. Mengutamakan kalimat pasif 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1571" y="1890660"/>
            <a:ext cx="309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latin typeface="Arial" pitchFamily="34" charset="0"/>
                <a:cs typeface="Arial" pitchFamily="34" charset="0"/>
              </a:rPr>
              <a:t>1. Baku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50623" y="109181"/>
            <a:ext cx="8093122" cy="846161"/>
          </a:xfrm>
          <a:prstGeom prst="roundRect">
            <a:avLst/>
          </a:prstGeom>
          <a:effectLst>
            <a:outerShdw blurRad="50800" dist="139700" dir="426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>
                <a:solidFill>
                  <a:schemeClr val="tx1"/>
                </a:solidFill>
              </a:rPr>
              <a:t>c. Kaidah Kebahasaan</a:t>
            </a:r>
          </a:p>
        </p:txBody>
      </p:sp>
      <p:sp>
        <p:nvSpPr>
          <p:cNvPr id="58" name="Striped Right Arrow 57">
            <a:hlinkClick r:id="rId2" action="ppaction://hlinksldjump"/>
          </p:cNvPr>
          <p:cNvSpPr/>
          <p:nvPr/>
        </p:nvSpPr>
        <p:spPr>
          <a:xfrm flipH="1">
            <a:off x="210156" y="6010835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0073" y="2507085"/>
            <a:ext cx="309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latin typeface="Arial" pitchFamily="34" charset="0"/>
                <a:cs typeface="Arial" pitchFamily="34" charset="0"/>
              </a:rPr>
              <a:t>2. Denotatif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648" y="3137156"/>
            <a:ext cx="309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latin typeface="Arial" pitchFamily="34" charset="0"/>
                <a:cs typeface="Arial" pitchFamily="34" charset="0"/>
              </a:rPr>
              <a:t>3. Berkomunikasi dengan pikiran bukan dengan perasaan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4435972"/>
            <a:ext cx="309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latin typeface="Arial" pitchFamily="34" charset="0"/>
                <a:cs typeface="Arial" pitchFamily="34" charset="0"/>
              </a:rPr>
              <a:t>4. Kohesif 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048" y="5229818"/>
            <a:ext cx="309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latin typeface="Arial" pitchFamily="34" charset="0"/>
                <a:cs typeface="Arial" pitchFamily="34" charset="0"/>
              </a:rPr>
              <a:t>5. Koheren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87470" y="2705038"/>
            <a:ext cx="307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latin typeface="Arial" pitchFamily="34" charset="0"/>
                <a:cs typeface="Arial" pitchFamily="34" charset="0"/>
              </a:rPr>
              <a:t>7. Konsisten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39870" y="3335110"/>
            <a:ext cx="307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latin typeface="Arial" pitchFamily="34" charset="0"/>
                <a:cs typeface="Arial" pitchFamily="34" charset="0"/>
              </a:rPr>
              <a:t>8. Logis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105923" y="4019773"/>
            <a:ext cx="269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latin typeface="Arial" pitchFamily="34" charset="0"/>
                <a:cs typeface="Arial" pitchFamily="34" charset="0"/>
              </a:rPr>
              <a:t>9. Efektif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44419" y="4690788"/>
            <a:ext cx="307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latin typeface="Arial" pitchFamily="34" charset="0"/>
                <a:cs typeface="Arial" pitchFamily="34" charset="0"/>
              </a:rPr>
              <a:t>10. Kuantitatif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55374" y="5389098"/>
            <a:ext cx="3500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latin typeface="Arial" pitchFamily="34" charset="0"/>
                <a:cs typeface="Arial" pitchFamily="34" charset="0"/>
              </a:rPr>
              <a:t>11. Terhidar dari kesalahan umum bahasa Indonesia.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876183" y="6383111"/>
            <a:ext cx="30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Puspandari (2007)</a:t>
            </a:r>
            <a:endParaRPr lang="ko-KR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48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381" y="3517299"/>
            <a:ext cx="5568619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437" y="1633518"/>
            <a:ext cx="5859771" cy="1846655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r>
              <a:rPr lang="en-US" altLang="ko-KR" sz="1600" b="1" dirty="0" err="1">
                <a:cs typeface="Arial" pitchFamily="34" charset="0"/>
              </a:rPr>
              <a:t>Jenis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teks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nonfiksi</a:t>
            </a:r>
            <a:r>
              <a:rPr lang="en-US" altLang="ko-KR" sz="1600" b="1" dirty="0">
                <a:cs typeface="Arial" pitchFamily="34" charset="0"/>
              </a:rPr>
              <a:t> yang </a:t>
            </a:r>
            <a:r>
              <a:rPr lang="en-US" altLang="ko-KR" sz="1600" b="1" dirty="0" err="1">
                <a:cs typeface="Arial" pitchFamily="34" charset="0"/>
              </a:rPr>
              <a:t>berisi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tentang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tentang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peristiwa</a:t>
            </a:r>
            <a:r>
              <a:rPr lang="en-US" altLang="ko-KR" sz="1600" b="1" dirty="0">
                <a:cs typeface="Arial" pitchFamily="34" charset="0"/>
              </a:rPr>
              <a:t> yang </a:t>
            </a:r>
            <a:r>
              <a:rPr lang="en-US" altLang="ko-KR" sz="1600" b="1" dirty="0" err="1">
                <a:cs typeface="Arial" pitchFamily="34" charset="0"/>
              </a:rPr>
              <a:t>terjadi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dalam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masyarakat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pada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masa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lampau</a:t>
            </a:r>
            <a:r>
              <a:rPr lang="en-US" altLang="ko-KR" sz="1600" b="1" dirty="0">
                <a:cs typeface="Arial" pitchFamily="34" charset="0"/>
              </a:rPr>
              <a:t> yang </a:t>
            </a:r>
            <a:r>
              <a:rPr lang="en-US" altLang="ko-KR" sz="1600" b="1" dirty="0" err="1">
                <a:cs typeface="Arial" pitchFamily="34" charset="0"/>
              </a:rPr>
              <a:t>disusun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sesuai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dengan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rangkaian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kausalitasnya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serta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proses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perkembangannya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dalam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segala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aspeknya</a:t>
            </a:r>
            <a:r>
              <a:rPr lang="en-US" altLang="ko-KR" sz="1600" b="1" dirty="0">
                <a:cs typeface="Arial" pitchFamily="34" charset="0"/>
              </a:rPr>
              <a:t> yang </a:t>
            </a:r>
            <a:r>
              <a:rPr lang="en-US" altLang="ko-KR" sz="1600" b="1" dirty="0" err="1">
                <a:cs typeface="Arial" pitchFamily="34" charset="0"/>
              </a:rPr>
              <a:t>berguna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sebagai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pengalaman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untuk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dijadikan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pedoman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kehidupan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manusia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masa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sekarang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serta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arah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cita-cita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pada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masa</a:t>
            </a:r>
            <a:r>
              <a:rPr lang="en-US" altLang="ko-KR" sz="1600" b="1" dirty="0">
                <a:cs typeface="Arial" pitchFamily="34" charset="0"/>
              </a:rPr>
              <a:t> yang </a:t>
            </a:r>
            <a:r>
              <a:rPr lang="en-US" altLang="ko-KR" sz="1600" b="1" dirty="0" err="1">
                <a:cs typeface="Arial" pitchFamily="34" charset="0"/>
              </a:rPr>
              <a:t>akan</a:t>
            </a:r>
            <a:r>
              <a:rPr lang="en-US" altLang="ko-KR" sz="1600" b="1" dirty="0">
                <a:cs typeface="Arial" pitchFamily="34" charset="0"/>
              </a:rPr>
              <a:t> </a:t>
            </a:r>
            <a:r>
              <a:rPr lang="en-US" altLang="ko-KR" sz="1600" b="1" dirty="0" err="1">
                <a:cs typeface="Arial" pitchFamily="34" charset="0"/>
              </a:rPr>
              <a:t>datang</a:t>
            </a:r>
            <a:r>
              <a:rPr lang="en-US" altLang="ko-KR" sz="1600" b="1" dirty="0">
                <a:cs typeface="Arial" pitchFamily="34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2916193" y="4275689"/>
            <a:ext cx="647152" cy="6471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7829" y="3934489"/>
            <a:ext cx="647152" cy="6471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6"/>
          <p:cNvSpPr/>
          <p:nvPr/>
        </p:nvSpPr>
        <p:spPr>
          <a:xfrm rot="2700000">
            <a:off x="1359355" y="4039253"/>
            <a:ext cx="244101" cy="43762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Parallelogram 15"/>
          <p:cNvSpPr/>
          <p:nvPr/>
        </p:nvSpPr>
        <p:spPr>
          <a:xfrm rot="16200000">
            <a:off x="3062646" y="4407534"/>
            <a:ext cx="354249" cy="38346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88460" y="3934489"/>
            <a:ext cx="647152" cy="647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5150938" y="4107262"/>
            <a:ext cx="322197" cy="3016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6784" y="168048"/>
            <a:ext cx="8147532" cy="7392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blurRad="228600" dist="330200" dir="1980000" sx="104000" sy="104000" algn="ctr" rotWithShape="0">
              <a:schemeClr val="tx2"/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d-ID" sz="4400" b="1" dirty="0">
                <a:solidFill>
                  <a:schemeClr val="tx1"/>
                </a:solidFill>
              </a:rPr>
              <a:t>4. Teks Narasi Sejarah</a:t>
            </a:r>
          </a:p>
        </p:txBody>
      </p:sp>
      <p:pic>
        <p:nvPicPr>
          <p:cNvPr id="103426" name="Picture 2" descr="https://i.pinimg.com/originals/7e/62/a8/7e62a84f04d40826ebc8662fd9c2d9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2937" y="2341086"/>
            <a:ext cx="4012441" cy="299668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132236" y="5728225"/>
            <a:ext cx="560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https://www.pinterest.com/pin/136163588711889727/</a:t>
            </a:r>
          </a:p>
        </p:txBody>
      </p:sp>
      <p:sp>
        <p:nvSpPr>
          <p:cNvPr id="23" name="Striped Right Arrow 22">
            <a:hlinkClick r:id="rId3" action="ppaction://hlinksldjump"/>
          </p:cNvPr>
          <p:cNvSpPr/>
          <p:nvPr/>
        </p:nvSpPr>
        <p:spPr>
          <a:xfrm flipH="1">
            <a:off x="56909" y="6167591"/>
            <a:ext cx="1717300" cy="664285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24" name="Hexagon 24">
            <a:hlinkClick r:id="rId4" action="ppaction://hlinksldjump"/>
            <a:extLst>
              <a:ext uri="{FF2B5EF4-FFF2-40B4-BE49-F238E27FC236}">
                <a16:creationId xmlns:a16="http://schemas.microsoft.com/office/drawing/2014/main" id="{200B25F8-4DF6-4A79-ADB0-CFCF3FA99B31}"/>
              </a:ext>
            </a:extLst>
          </p:cNvPr>
          <p:cNvSpPr/>
          <p:nvPr/>
        </p:nvSpPr>
        <p:spPr>
          <a:xfrm>
            <a:off x="13648" y="4678676"/>
            <a:ext cx="2441483" cy="875964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000" b="1" dirty="0">
                <a:solidFill>
                  <a:schemeClr val="tx1"/>
                </a:solidFill>
              </a:rPr>
              <a:t>a. Struktur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Hexagon 24">
            <a:hlinkClick r:id="rId5" action="ppaction://hlinksldjump"/>
            <a:extLst>
              <a:ext uri="{FF2B5EF4-FFF2-40B4-BE49-F238E27FC236}">
                <a16:creationId xmlns:a16="http://schemas.microsoft.com/office/drawing/2014/main" id="{200B25F8-4DF6-4A79-ADB0-CFCF3FA99B31}"/>
              </a:ext>
            </a:extLst>
          </p:cNvPr>
          <p:cNvSpPr/>
          <p:nvPr/>
        </p:nvSpPr>
        <p:spPr>
          <a:xfrm>
            <a:off x="2076729" y="5090389"/>
            <a:ext cx="2441483" cy="875964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000" b="1" dirty="0">
                <a:solidFill>
                  <a:schemeClr val="tx1"/>
                </a:solidFill>
              </a:rPr>
              <a:t>b. Fungsi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Hexagon 25">
            <a:hlinkClick r:id="rId6" action="ppaction://hlinksldjump"/>
            <a:extLst>
              <a:ext uri="{FF2B5EF4-FFF2-40B4-BE49-F238E27FC236}">
                <a16:creationId xmlns:a16="http://schemas.microsoft.com/office/drawing/2014/main" id="{200B25F8-4DF6-4A79-ADB0-CFCF3FA99B31}"/>
              </a:ext>
            </a:extLst>
          </p:cNvPr>
          <p:cNvSpPr/>
          <p:nvPr/>
        </p:nvSpPr>
        <p:spPr>
          <a:xfrm>
            <a:off x="4098905" y="4655925"/>
            <a:ext cx="2441483" cy="875964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000" b="1" dirty="0">
                <a:solidFill>
                  <a:schemeClr val="tx1"/>
                </a:solidFill>
              </a:rPr>
              <a:t>c. Kaidah Kebahasaan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4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>
            <a:extLst>
              <a:ext uri="{FF2B5EF4-FFF2-40B4-BE49-F238E27FC236}">
                <a16:creationId xmlns:a16="http://schemas.microsoft.com/office/drawing/2014/main" id="{9C2C176E-E246-4BBC-B0FB-8706F699C9DB}"/>
              </a:ext>
            </a:extLst>
          </p:cNvPr>
          <p:cNvGrpSpPr/>
          <p:nvPr/>
        </p:nvGrpSpPr>
        <p:grpSpPr>
          <a:xfrm>
            <a:off x="7806630" y="3269223"/>
            <a:ext cx="3259421" cy="3261222"/>
            <a:chOff x="2265079" y="1581548"/>
            <a:chExt cx="3028217" cy="3029891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4A45A4-8AD6-4CC6-BF88-4855531DBC9D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1E39169-71B6-43B0-9067-E72AC4DE671D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748CEDB-8AD7-4710-8BAA-D296049EC930}"/>
              </a:ext>
            </a:extLst>
          </p:cNvPr>
          <p:cNvSpPr/>
          <p:nvPr/>
        </p:nvSpPr>
        <p:spPr>
          <a:xfrm>
            <a:off x="6950778" y="882284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bg1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8D63F8-E2AF-445F-9DCD-3C2EC5529DD4}"/>
              </a:ext>
            </a:extLst>
          </p:cNvPr>
          <p:cNvGrpSpPr/>
          <p:nvPr/>
        </p:nvGrpSpPr>
        <p:grpSpPr>
          <a:xfrm>
            <a:off x="6943128" y="4915892"/>
            <a:ext cx="1791643" cy="1519698"/>
            <a:chOff x="431983" y="4908978"/>
            <a:chExt cx="1791643" cy="1519698"/>
          </a:xfrm>
        </p:grpSpPr>
        <p:sp>
          <p:nvSpPr>
            <p:cNvPr id="75" name="Rectangle 112">
              <a:extLst>
                <a:ext uri="{FF2B5EF4-FFF2-40B4-BE49-F238E27FC236}">
                  <a16:creationId xmlns:a16="http://schemas.microsoft.com/office/drawing/2014/main" id="{1AD6FCFC-A4C5-4F34-8A3F-59EA25185DA8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6" name="Rectangle 98">
              <a:extLst>
                <a:ext uri="{FF2B5EF4-FFF2-40B4-BE49-F238E27FC236}">
                  <a16:creationId xmlns:a16="http://schemas.microsoft.com/office/drawing/2014/main" id="{8BDD0985-68F5-4E35-A196-2B9C0288E59F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Rectangle 97">
              <a:extLst>
                <a:ext uri="{FF2B5EF4-FFF2-40B4-BE49-F238E27FC236}">
                  <a16:creationId xmlns:a16="http://schemas.microsoft.com/office/drawing/2014/main" id="{7A22BA94-8175-4B99-B3B3-8451D869E8A2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Rectangle 26">
              <a:extLst>
                <a:ext uri="{FF2B5EF4-FFF2-40B4-BE49-F238E27FC236}">
                  <a16:creationId xmlns:a16="http://schemas.microsoft.com/office/drawing/2014/main" id="{B2D87D39-0714-4524-9E0D-2A364D836A4A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9" name="Rectangle 39">
              <a:extLst>
                <a:ext uri="{FF2B5EF4-FFF2-40B4-BE49-F238E27FC236}">
                  <a16:creationId xmlns:a16="http://schemas.microsoft.com/office/drawing/2014/main" id="{E3B4C681-8919-4CB0-AE58-7519A6D7723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0" name="Rectangle 112">
              <a:extLst>
                <a:ext uri="{FF2B5EF4-FFF2-40B4-BE49-F238E27FC236}">
                  <a16:creationId xmlns:a16="http://schemas.microsoft.com/office/drawing/2014/main" id="{71DA8745-0441-4F55-B09E-469645FA072A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1" name="Rectangle 98">
              <a:extLst>
                <a:ext uri="{FF2B5EF4-FFF2-40B4-BE49-F238E27FC236}">
                  <a16:creationId xmlns:a16="http://schemas.microsoft.com/office/drawing/2014/main" id="{CDD46143-73D7-4FC5-A52C-E87C81EC2C26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5DD56-E624-4DC2-B17E-E3BBA7332D93}"/>
              </a:ext>
            </a:extLst>
          </p:cNvPr>
          <p:cNvGrpSpPr/>
          <p:nvPr/>
        </p:nvGrpSpPr>
        <p:grpSpPr>
          <a:xfrm>
            <a:off x="10167493" y="5190314"/>
            <a:ext cx="1420106" cy="1235751"/>
            <a:chOff x="4075906" y="5137696"/>
            <a:chExt cx="1420106" cy="1235751"/>
          </a:xfrm>
        </p:grpSpPr>
        <p:sp>
          <p:nvSpPr>
            <p:cNvPr id="83" name="Round Same Side Corner Rectangle 51">
              <a:extLst>
                <a:ext uri="{FF2B5EF4-FFF2-40B4-BE49-F238E27FC236}">
                  <a16:creationId xmlns:a16="http://schemas.microsoft.com/office/drawing/2014/main" id="{0CDE2D98-654E-4702-98C7-2136B6AC1DA7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4" name="Round Same Side Corner Rectangle 51">
              <a:extLst>
                <a:ext uri="{FF2B5EF4-FFF2-40B4-BE49-F238E27FC236}">
                  <a16:creationId xmlns:a16="http://schemas.microsoft.com/office/drawing/2014/main" id="{7A9C4189-21B1-4BBD-84F9-FD25FF5F0017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5" name="Round Same Side Corner Rectangle 51">
              <a:extLst>
                <a:ext uri="{FF2B5EF4-FFF2-40B4-BE49-F238E27FC236}">
                  <a16:creationId xmlns:a16="http://schemas.microsoft.com/office/drawing/2014/main" id="{D680304C-F5FD-431E-83A5-2E9386999FC0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6" name="Round Same Side Corner Rectangle 51">
              <a:extLst>
                <a:ext uri="{FF2B5EF4-FFF2-40B4-BE49-F238E27FC236}">
                  <a16:creationId xmlns:a16="http://schemas.microsoft.com/office/drawing/2014/main" id="{30A9CAEE-04EC-47B4-8527-E5EE80E920ED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7" name="Round Same Side Corner Rectangle 51">
              <a:extLst>
                <a:ext uri="{FF2B5EF4-FFF2-40B4-BE49-F238E27FC236}">
                  <a16:creationId xmlns:a16="http://schemas.microsoft.com/office/drawing/2014/main" id="{93C44BBF-8AC6-48F1-96C4-F165AD8C6060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A4C6116B-CC42-4925-AC8E-E2CB9A71D01A}"/>
              </a:ext>
            </a:extLst>
          </p:cNvPr>
          <p:cNvSpPr txBox="1"/>
          <p:nvPr/>
        </p:nvSpPr>
        <p:spPr>
          <a:xfrm>
            <a:off x="851625" y="140279"/>
            <a:ext cx="5771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5400" b="1" dirty="0">
                <a:solidFill>
                  <a:schemeClr val="bg1"/>
                </a:solidFill>
                <a:cs typeface="Arial" pitchFamily="34" charset="0"/>
              </a:rPr>
              <a:t>DEFINISI TEKS NONFIKSI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603C150A-684D-4467-9005-2CDBE0791ED7}"/>
              </a:ext>
            </a:extLst>
          </p:cNvPr>
          <p:cNvSpPr/>
          <p:nvPr/>
        </p:nvSpPr>
        <p:spPr>
          <a:xfrm>
            <a:off x="1199996" y="3519224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5028E392-7C55-4609-908C-9031BA69C59E}"/>
              </a:ext>
            </a:extLst>
          </p:cNvPr>
          <p:cNvSpPr/>
          <p:nvPr/>
        </p:nvSpPr>
        <p:spPr>
          <a:xfrm>
            <a:off x="1199996" y="4896845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165EB0-4551-4655-98B6-5F49BF0D42C7}"/>
              </a:ext>
            </a:extLst>
          </p:cNvPr>
          <p:cNvSpPr txBox="1"/>
          <p:nvPr/>
        </p:nvSpPr>
        <p:spPr>
          <a:xfrm>
            <a:off x="1343452" y="3572579"/>
            <a:ext cx="384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>
                <a:cs typeface="Arial" pitchFamily="34" charset="0"/>
              </a:rPr>
              <a:t>Sumarjo dan Saini (1997)</a:t>
            </a:r>
          </a:p>
          <a:p>
            <a:r>
              <a:rPr lang="id-ID" altLang="ko-KR" sz="1600" b="1" dirty="0">
                <a:cs typeface="Arial" pitchFamily="34" charset="0"/>
              </a:rPr>
              <a:t>Teks nonfiksi merupakan jenis sastra nonimajinatif yang disusun tidak berdasarkan cerita rekaan.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7B1557-8FEF-4685-A91D-176EAA592221}"/>
              </a:ext>
            </a:extLst>
          </p:cNvPr>
          <p:cNvSpPr txBox="1"/>
          <p:nvPr/>
        </p:nvSpPr>
        <p:spPr>
          <a:xfrm>
            <a:off x="1382641" y="4929548"/>
            <a:ext cx="3847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cs typeface="Arial" pitchFamily="34" charset="0"/>
              </a:rPr>
              <a:t>Trim (2014)</a:t>
            </a:r>
          </a:p>
          <a:p>
            <a:r>
              <a:rPr lang="id-ID" altLang="ko-KR" sz="1400" b="1" dirty="0">
                <a:cs typeface="Arial" pitchFamily="34" charset="0"/>
              </a:rPr>
              <a:t>Teks nonfiksi ialah tulisan berbasis data dan fakta sebenarnya disajikan dengan gaya bahasa formal atau nonformal berupa argumentasi, eksposisi, atau deskripsi.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603C150A-684D-4467-9005-2CDBE0791ED7}"/>
              </a:ext>
            </a:extLst>
          </p:cNvPr>
          <p:cNvSpPr/>
          <p:nvPr/>
        </p:nvSpPr>
        <p:spPr>
          <a:xfrm>
            <a:off x="1195640" y="2064875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165EB0-4551-4655-98B6-5F49BF0D42C7}"/>
              </a:ext>
            </a:extLst>
          </p:cNvPr>
          <p:cNvSpPr txBox="1"/>
          <p:nvPr/>
        </p:nvSpPr>
        <p:spPr>
          <a:xfrm>
            <a:off x="1339096" y="2118230"/>
            <a:ext cx="384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>
                <a:cs typeface="Arial" pitchFamily="34" charset="0"/>
              </a:rPr>
              <a:t>Tarigan (1991)</a:t>
            </a:r>
          </a:p>
          <a:p>
            <a:r>
              <a:rPr lang="id-ID" altLang="ko-KR" sz="1600" b="1" dirty="0">
                <a:cs typeface="Arial" pitchFamily="34" charset="0"/>
              </a:rPr>
              <a:t>Teks nonfiksi ialah yang tidak hanya bersifat realitas namun juga bersifat aktualitas.</a:t>
            </a:r>
            <a:endParaRPr lang="ko-KR" alt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1410984" y="1593792"/>
            <a:ext cx="1966887" cy="2784309"/>
            <a:chOff x="1638999" y="1347614"/>
            <a:chExt cx="1728961" cy="2447504"/>
          </a:xfrm>
        </p:grpSpPr>
        <p:sp>
          <p:nvSpPr>
            <p:cNvPr id="5" name="Trapezoid 4"/>
            <p:cNvSpPr/>
            <p:nvPr/>
          </p:nvSpPr>
          <p:spPr>
            <a:xfrm>
              <a:off x="1703053" y="2859782"/>
              <a:ext cx="1600853" cy="93533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638999" y="1347614"/>
              <a:ext cx="1728961" cy="17289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47374" y="1455989"/>
              <a:ext cx="1512211" cy="15122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5120818" y="1593792"/>
            <a:ext cx="1966887" cy="2784309"/>
            <a:chOff x="1638999" y="1347614"/>
            <a:chExt cx="1728961" cy="2447504"/>
          </a:xfrm>
        </p:grpSpPr>
        <p:sp>
          <p:nvSpPr>
            <p:cNvPr id="15" name="Trapezoid 14"/>
            <p:cNvSpPr/>
            <p:nvPr/>
          </p:nvSpPr>
          <p:spPr>
            <a:xfrm>
              <a:off x="1703053" y="2859782"/>
              <a:ext cx="1600853" cy="93533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638999" y="1347614"/>
              <a:ext cx="1728961" cy="17289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47374" y="1455989"/>
              <a:ext cx="1512211" cy="15122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8830651" y="1593792"/>
            <a:ext cx="1966887" cy="2784309"/>
            <a:chOff x="1638999" y="1347614"/>
            <a:chExt cx="1728961" cy="2447504"/>
          </a:xfrm>
        </p:grpSpPr>
        <p:sp>
          <p:nvSpPr>
            <p:cNvPr id="19" name="Trapezoid 18"/>
            <p:cNvSpPr/>
            <p:nvPr/>
          </p:nvSpPr>
          <p:spPr>
            <a:xfrm>
              <a:off x="1703053" y="2859782"/>
              <a:ext cx="1600853" cy="93533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38999" y="1347614"/>
              <a:ext cx="1728961" cy="17289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747374" y="1455989"/>
              <a:ext cx="1512211" cy="15122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21"/>
          <p:cNvGrpSpPr/>
          <p:nvPr/>
        </p:nvGrpSpPr>
        <p:grpSpPr>
          <a:xfrm>
            <a:off x="941700" y="4378104"/>
            <a:ext cx="2750517" cy="1473847"/>
            <a:chOff x="1968155" y="4283314"/>
            <a:chExt cx="2474362" cy="1105385"/>
          </a:xfrm>
        </p:grpSpPr>
        <p:sp>
          <p:nvSpPr>
            <p:cNvPr id="23" name="TextBox 22"/>
            <p:cNvSpPr txBox="1"/>
            <p:nvPr/>
          </p:nvSpPr>
          <p:spPr>
            <a:xfrm>
              <a:off x="1968155" y="4580785"/>
              <a:ext cx="2474362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/>
                <a:t>Bagian awal, permulaan atau pengenalan yang letaknya diawal dari suatu isi teks narasi sejarah.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9" y="4283314"/>
              <a:ext cx="212013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2400" b="1" dirty="0">
                  <a:solidFill>
                    <a:schemeClr val="bg1"/>
                  </a:solidFill>
                  <a:cs typeface="Arial" pitchFamily="34" charset="0"/>
                </a:rPr>
                <a:t>Orientasi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4"/>
          <p:cNvGrpSpPr/>
          <p:nvPr/>
        </p:nvGrpSpPr>
        <p:grpSpPr>
          <a:xfrm>
            <a:off x="4653892" y="4418985"/>
            <a:ext cx="2879800" cy="1446547"/>
            <a:chOff x="1876411" y="4283315"/>
            <a:chExt cx="2590665" cy="1084911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560312"/>
              <a:ext cx="2120134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/>
                <a:t>Urutan-urutan rekaman peristiwa yang disusun secara kronologis.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411" y="4283315"/>
              <a:ext cx="259066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2400" b="1" dirty="0">
                  <a:solidFill>
                    <a:schemeClr val="bg1"/>
                  </a:solidFill>
                  <a:cs typeface="Arial" pitchFamily="34" charset="0"/>
                </a:rPr>
                <a:t>Urutan Peristiwa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7328848" y="4459870"/>
            <a:ext cx="4305626" cy="1938995"/>
            <a:chOff x="851576" y="4283314"/>
            <a:chExt cx="3873336" cy="1454247"/>
          </a:xfrm>
        </p:grpSpPr>
        <p:sp>
          <p:nvSpPr>
            <p:cNvPr id="29" name="TextBox 28"/>
            <p:cNvSpPr txBox="1"/>
            <p:nvPr/>
          </p:nvSpPr>
          <p:spPr>
            <a:xfrm>
              <a:off x="851576" y="4560315"/>
              <a:ext cx="3873336" cy="1177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/>
                <a:t>Bagian dalam teks narasi sejarah yang umumnya berisikan simpulan, penilaian, pendapat, komentar, ataupun opini oleh penulis mengenai peristiwa sejarah yang diceritakan di dalam teks.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9" y="4283314"/>
              <a:ext cx="212013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2400" b="1" dirty="0">
                  <a:solidFill>
                    <a:schemeClr val="bg1"/>
                  </a:solidFill>
                  <a:cs typeface="Arial" pitchFamily="34" charset="0"/>
                </a:rPr>
                <a:t>Reorientasi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28322" y="3883733"/>
            <a:ext cx="134414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id-ID" altLang="ko-KR" sz="1600" b="1" dirty="0">
                <a:solidFill>
                  <a:schemeClr val="bg1"/>
                </a:solidFill>
                <a:cs typeface="Arial" pitchFamily="34" charset="0"/>
              </a:rPr>
              <a:t>1.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23924" y="3883733"/>
            <a:ext cx="134414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id-ID" altLang="ko-KR" sz="1600" b="1" dirty="0">
                <a:solidFill>
                  <a:schemeClr val="bg1"/>
                </a:solidFill>
                <a:cs typeface="Arial" pitchFamily="34" charset="0"/>
              </a:rPr>
              <a:t>2.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2019" y="3883733"/>
            <a:ext cx="134414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id-ID" altLang="ko-KR" sz="1600" b="1" dirty="0">
                <a:solidFill>
                  <a:schemeClr val="bg1"/>
                </a:solidFill>
                <a:cs typeface="Arial" pitchFamily="34" charset="0"/>
              </a:rPr>
              <a:t>3.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862321" y="259704"/>
            <a:ext cx="4326338" cy="954945"/>
          </a:xfrm>
          <a:prstGeom prst="rect">
            <a:avLst/>
          </a:prstGeom>
          <a:solidFill>
            <a:schemeClr val="accent1"/>
          </a:solidFill>
          <a:ln w="12700" cap="rnd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3180000" sx="107000" sy="107000" algn="ctr" rotWithShape="0">
              <a:srgbClr val="00B050"/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d-ID" sz="4800" b="1" cap="none" dirty="0">
                <a:solidFill>
                  <a:schemeClr val="tx1"/>
                </a:solidFill>
              </a:rPr>
              <a:t>a. Struktur</a:t>
            </a:r>
          </a:p>
        </p:txBody>
      </p:sp>
      <p:sp>
        <p:nvSpPr>
          <p:cNvPr id="45" name="Parallelogram 15"/>
          <p:cNvSpPr/>
          <p:nvPr/>
        </p:nvSpPr>
        <p:spPr>
          <a:xfrm rot="16200000">
            <a:off x="2042769" y="2165594"/>
            <a:ext cx="723067" cy="75968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9"/>
          <p:cNvSpPr/>
          <p:nvPr/>
        </p:nvSpPr>
        <p:spPr>
          <a:xfrm>
            <a:off x="5765087" y="2237515"/>
            <a:ext cx="676656" cy="62851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Parallelogram 15"/>
          <p:cNvSpPr/>
          <p:nvPr/>
        </p:nvSpPr>
        <p:spPr>
          <a:xfrm rot="16200000">
            <a:off x="9483075" y="2195165"/>
            <a:ext cx="723067" cy="75968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Striped Right Arrow 47">
            <a:hlinkClick r:id="rId2" action="ppaction://hlinksldjump"/>
          </p:cNvPr>
          <p:cNvSpPr/>
          <p:nvPr/>
        </p:nvSpPr>
        <p:spPr>
          <a:xfrm flipH="1">
            <a:off x="210156" y="6010835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119597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368E0CC2-E06D-41AF-9248-D237355B7576}"/>
              </a:ext>
            </a:extLst>
          </p:cNvPr>
          <p:cNvSpPr/>
          <p:nvPr/>
        </p:nvSpPr>
        <p:spPr>
          <a:xfrm>
            <a:off x="-78377" y="0"/>
            <a:ext cx="3997234" cy="6871063"/>
          </a:xfrm>
          <a:custGeom>
            <a:avLst/>
            <a:gdLst>
              <a:gd name="connsiteX0" fmla="*/ 3605348 w 3605348"/>
              <a:gd name="connsiteY0" fmla="*/ 17417 h 6888480"/>
              <a:gd name="connsiteX1" fmla="*/ 3309257 w 3605348"/>
              <a:gd name="connsiteY1" fmla="*/ 444137 h 6888480"/>
              <a:gd name="connsiteX2" fmla="*/ 2682240 w 3605348"/>
              <a:gd name="connsiteY2" fmla="*/ 1105988 h 6888480"/>
              <a:gd name="connsiteX3" fmla="*/ 2708366 w 3605348"/>
              <a:gd name="connsiteY3" fmla="*/ 1541417 h 6888480"/>
              <a:gd name="connsiteX4" fmla="*/ 2142308 w 3605348"/>
              <a:gd name="connsiteY4" fmla="*/ 2420983 h 6888480"/>
              <a:gd name="connsiteX5" fmla="*/ 1593668 w 3605348"/>
              <a:gd name="connsiteY5" fmla="*/ 2760617 h 6888480"/>
              <a:gd name="connsiteX6" fmla="*/ 1645920 w 3605348"/>
              <a:gd name="connsiteY6" fmla="*/ 3335383 h 6888480"/>
              <a:gd name="connsiteX7" fmla="*/ 1628503 w 3605348"/>
              <a:gd name="connsiteY7" fmla="*/ 3448594 h 6888480"/>
              <a:gd name="connsiteX8" fmla="*/ 1436914 w 3605348"/>
              <a:gd name="connsiteY8" fmla="*/ 4058194 h 6888480"/>
              <a:gd name="connsiteX9" fmla="*/ 1071154 w 3605348"/>
              <a:gd name="connsiteY9" fmla="*/ 4345577 h 6888480"/>
              <a:gd name="connsiteX10" fmla="*/ 896983 w 3605348"/>
              <a:gd name="connsiteY10" fmla="*/ 5390606 h 6888480"/>
              <a:gd name="connsiteX11" fmla="*/ 748937 w 3605348"/>
              <a:gd name="connsiteY11" fmla="*/ 6087291 h 6888480"/>
              <a:gd name="connsiteX12" fmla="*/ 566057 w 3605348"/>
              <a:gd name="connsiteY12" fmla="*/ 6749143 h 6888480"/>
              <a:gd name="connsiteX13" fmla="*/ 522514 w 3605348"/>
              <a:gd name="connsiteY13" fmla="*/ 6879771 h 6888480"/>
              <a:gd name="connsiteX14" fmla="*/ 0 w 3605348"/>
              <a:gd name="connsiteY14" fmla="*/ 6888480 h 6888480"/>
              <a:gd name="connsiteX15" fmla="*/ 87086 w 3605348"/>
              <a:gd name="connsiteY15" fmla="*/ 0 h 6888480"/>
              <a:gd name="connsiteX16" fmla="*/ 3605348 w 3605348"/>
              <a:gd name="connsiteY16" fmla="*/ 17417 h 6888480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566057 w 3605348"/>
              <a:gd name="connsiteY12" fmla="*/ 6740434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664823 w 3997234"/>
              <a:gd name="connsiteY3" fmla="*/ 155883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0 h 6871063"/>
              <a:gd name="connsiteX1" fmla="*/ 3526971 w 3997234"/>
              <a:gd name="connsiteY1" fmla="*/ 365760 h 6871063"/>
              <a:gd name="connsiteX2" fmla="*/ 2882538 w 3997234"/>
              <a:gd name="connsiteY2" fmla="*/ 870857 h 6871063"/>
              <a:gd name="connsiteX3" fmla="*/ 2664823 w 3997234"/>
              <a:gd name="connsiteY3" fmla="*/ 1550125 h 6871063"/>
              <a:gd name="connsiteX4" fmla="*/ 2238103 w 3997234"/>
              <a:gd name="connsiteY4" fmla="*/ 2072640 h 6871063"/>
              <a:gd name="connsiteX5" fmla="*/ 1689462 w 3997234"/>
              <a:gd name="connsiteY5" fmla="*/ 2499361 h 6871063"/>
              <a:gd name="connsiteX6" fmla="*/ 1628503 w 3997234"/>
              <a:gd name="connsiteY6" fmla="*/ 3091543 h 6871063"/>
              <a:gd name="connsiteX7" fmla="*/ 1680755 w 3997234"/>
              <a:gd name="connsiteY7" fmla="*/ 3448594 h 6871063"/>
              <a:gd name="connsiteX8" fmla="*/ 1550125 w 3997234"/>
              <a:gd name="connsiteY8" fmla="*/ 3910148 h 6871063"/>
              <a:gd name="connsiteX9" fmla="*/ 1158240 w 3997234"/>
              <a:gd name="connsiteY9" fmla="*/ 4423955 h 6871063"/>
              <a:gd name="connsiteX10" fmla="*/ 1132114 w 3997234"/>
              <a:gd name="connsiteY10" fmla="*/ 5233852 h 6871063"/>
              <a:gd name="connsiteX11" fmla="*/ 827314 w 3997234"/>
              <a:gd name="connsiteY11" fmla="*/ 6052457 h 6871063"/>
              <a:gd name="connsiteX12" fmla="*/ 818606 w 3997234"/>
              <a:gd name="connsiteY12" fmla="*/ 6487887 h 6871063"/>
              <a:gd name="connsiteX13" fmla="*/ 722811 w 3997234"/>
              <a:gd name="connsiteY13" fmla="*/ 6844937 h 6871063"/>
              <a:gd name="connsiteX14" fmla="*/ 0 w 3997234"/>
              <a:gd name="connsiteY14" fmla="*/ 6871063 h 6871063"/>
              <a:gd name="connsiteX15" fmla="*/ 78377 w 3997234"/>
              <a:gd name="connsiteY15" fmla="*/ 0 h 6871063"/>
              <a:gd name="connsiteX16" fmla="*/ 3997234 w 3997234"/>
              <a:gd name="connsiteY16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7234" h="6871063">
                <a:moveTo>
                  <a:pt x="3997234" y="0"/>
                </a:moveTo>
                <a:cubicBezTo>
                  <a:pt x="3918857" y="121920"/>
                  <a:pt x="3587932" y="261257"/>
                  <a:pt x="3526971" y="365760"/>
                </a:cubicBezTo>
                <a:cubicBezTo>
                  <a:pt x="3358605" y="635726"/>
                  <a:pt x="2981235" y="592182"/>
                  <a:pt x="2882538" y="870857"/>
                </a:cubicBezTo>
                <a:cubicBezTo>
                  <a:pt x="2853510" y="1082765"/>
                  <a:pt x="2711268" y="1381760"/>
                  <a:pt x="2664823" y="1550125"/>
                </a:cubicBezTo>
                <a:cubicBezTo>
                  <a:pt x="2502263" y="1782354"/>
                  <a:pt x="2513875" y="1840411"/>
                  <a:pt x="2238103" y="2072640"/>
                </a:cubicBezTo>
                <a:cubicBezTo>
                  <a:pt x="1982652" y="2217783"/>
                  <a:pt x="1753324" y="2362926"/>
                  <a:pt x="1689462" y="2499361"/>
                </a:cubicBezTo>
                <a:lnTo>
                  <a:pt x="1628503" y="3091543"/>
                </a:lnTo>
                <a:cubicBezTo>
                  <a:pt x="1608567" y="3181255"/>
                  <a:pt x="1680755" y="3386997"/>
                  <a:pt x="1680755" y="3448594"/>
                </a:cubicBezTo>
                <a:cubicBezTo>
                  <a:pt x="1654629" y="3608251"/>
                  <a:pt x="1628502" y="3733073"/>
                  <a:pt x="1550125" y="3910148"/>
                </a:cubicBezTo>
                <a:cubicBezTo>
                  <a:pt x="1457234" y="4037874"/>
                  <a:pt x="1242422" y="4130766"/>
                  <a:pt x="1158240" y="4423955"/>
                </a:cubicBezTo>
                <a:cubicBezTo>
                  <a:pt x="1178560" y="4725852"/>
                  <a:pt x="1164045" y="4923247"/>
                  <a:pt x="1132114" y="5233852"/>
                </a:cubicBezTo>
                <a:lnTo>
                  <a:pt x="827314" y="6052457"/>
                </a:lnTo>
                <a:lnTo>
                  <a:pt x="818606" y="6487887"/>
                </a:lnTo>
                <a:lnTo>
                  <a:pt x="722811" y="6844937"/>
                </a:lnTo>
                <a:lnTo>
                  <a:pt x="0" y="6871063"/>
                </a:lnTo>
                <a:lnTo>
                  <a:pt x="78377" y="0"/>
                </a:lnTo>
                <a:lnTo>
                  <a:pt x="399723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91892DD2-816C-4544-BA8B-4B67D46E452D}"/>
              </a:ext>
            </a:extLst>
          </p:cNvPr>
          <p:cNvSpPr/>
          <p:nvPr/>
        </p:nvSpPr>
        <p:spPr>
          <a:xfrm rot="21360487">
            <a:off x="4514302" y="192283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5556FCA5-6A80-420C-8A79-FA9E953CFBB8}"/>
              </a:ext>
            </a:extLst>
          </p:cNvPr>
          <p:cNvSpPr/>
          <p:nvPr/>
        </p:nvSpPr>
        <p:spPr>
          <a:xfrm rot="21360487">
            <a:off x="3805084" y="424108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66BD53-BC37-4E9D-BF5F-747FF9A3B9A5}"/>
              </a:ext>
            </a:extLst>
          </p:cNvPr>
          <p:cNvSpPr/>
          <p:nvPr/>
        </p:nvSpPr>
        <p:spPr>
          <a:xfrm rot="21360487">
            <a:off x="3435870" y="5253468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5D3C32-4102-4DD9-B57E-CF0AA2EEA017}"/>
              </a:ext>
            </a:extLst>
          </p:cNvPr>
          <p:cNvSpPr/>
          <p:nvPr/>
        </p:nvSpPr>
        <p:spPr>
          <a:xfrm rot="21360487">
            <a:off x="3897686" y="2491675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09FBB1-2207-4A04-90B0-0B6C372CDD27}"/>
              </a:ext>
            </a:extLst>
          </p:cNvPr>
          <p:cNvSpPr/>
          <p:nvPr/>
        </p:nvSpPr>
        <p:spPr>
          <a:xfrm rot="21360487">
            <a:off x="4543833" y="2981764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35">
            <a:extLst>
              <a:ext uri="{FF2B5EF4-FFF2-40B4-BE49-F238E27FC236}">
                <a16:creationId xmlns:a16="http://schemas.microsoft.com/office/drawing/2014/main" id="{377922A0-1E18-4650-A69B-2EBDBBC8E3F0}"/>
              </a:ext>
            </a:extLst>
          </p:cNvPr>
          <p:cNvGrpSpPr/>
          <p:nvPr/>
        </p:nvGrpSpPr>
        <p:grpSpPr>
          <a:xfrm>
            <a:off x="6577607" y="1481462"/>
            <a:ext cx="5364183" cy="1333327"/>
            <a:chOff x="592509" y="1393016"/>
            <a:chExt cx="2674370" cy="13333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F55C3-D68C-4254-AB7A-AAD68473797E}"/>
                </a:ext>
              </a:extLst>
            </p:cNvPr>
            <p:cNvSpPr txBox="1"/>
            <p:nvPr/>
          </p:nvSpPr>
          <p:spPr>
            <a:xfrm>
              <a:off x="592509" y="1803013"/>
              <a:ext cx="26743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b="1" dirty="0" err="1">
                  <a:cs typeface="Arial" pitchFamily="34" charset="0"/>
                </a:rPr>
                <a:t>K</a:t>
              </a:r>
              <a:r>
                <a:rPr lang="en-US" altLang="ko-KR" b="1" dirty="0" err="1">
                  <a:cs typeface="Arial" pitchFamily="34" charset="0"/>
                </a:rPr>
                <a:t>ejadian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dalam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arti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kenyataan</a:t>
              </a:r>
              <a:r>
                <a:rPr lang="en-US" altLang="ko-KR" b="1" dirty="0">
                  <a:cs typeface="Arial" pitchFamily="34" charset="0"/>
                </a:rPr>
                <a:t> yang </a:t>
              </a:r>
              <a:r>
                <a:rPr lang="en-US" altLang="ko-KR" b="1" dirty="0" err="1">
                  <a:cs typeface="Arial" pitchFamily="34" charset="0"/>
                </a:rPr>
                <a:t>luas</a:t>
              </a:r>
              <a:r>
                <a:rPr lang="en-US" altLang="ko-KR" b="1" dirty="0">
                  <a:cs typeface="Arial" pitchFamily="34" charset="0"/>
                </a:rPr>
                <a:t> yang </a:t>
              </a:r>
              <a:r>
                <a:rPr lang="en-US" altLang="ko-KR" b="1" dirty="0" err="1">
                  <a:cs typeface="Arial" pitchFamily="34" charset="0"/>
                </a:rPr>
                <a:t>mencakup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segala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sesuatu</a:t>
              </a:r>
              <a:r>
                <a:rPr lang="en-US" altLang="ko-KR" b="1" dirty="0">
                  <a:cs typeface="Arial" pitchFamily="34" charset="0"/>
                </a:rPr>
                <a:t> yang </a:t>
              </a:r>
              <a:r>
                <a:rPr lang="en-US" altLang="ko-KR" b="1" dirty="0" err="1">
                  <a:cs typeface="Arial" pitchFamily="34" charset="0"/>
                </a:rPr>
                <a:t>terjadi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dalam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kehidupan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umat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manusia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serta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lingkungannya</a:t>
              </a:r>
              <a:r>
                <a:rPr lang="en-US" altLang="ko-KR" b="1" dirty="0">
                  <a:cs typeface="Arial" pitchFamily="34" charset="0"/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11CC0D-DF44-4F9F-BE78-65B4DCA5338D}"/>
                </a:ext>
              </a:extLst>
            </p:cNvPr>
            <p:cNvSpPr txBox="1"/>
            <p:nvPr/>
          </p:nvSpPr>
          <p:spPr>
            <a:xfrm>
              <a:off x="592509" y="1393016"/>
              <a:ext cx="236107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2400" b="1" dirty="0">
                  <a:cs typeface="Arial" pitchFamily="34" charset="0"/>
                </a:rPr>
                <a:t>Rekaman Peristiwa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488E1343-86C5-48FA-9703-5CB96137397B}"/>
              </a:ext>
            </a:extLst>
          </p:cNvPr>
          <p:cNvGrpSpPr/>
          <p:nvPr/>
        </p:nvGrpSpPr>
        <p:grpSpPr>
          <a:xfrm>
            <a:off x="6632198" y="2865049"/>
            <a:ext cx="5255003" cy="1251439"/>
            <a:chOff x="592509" y="1474904"/>
            <a:chExt cx="2619937" cy="12514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02E3DF-E5E8-4385-96F9-A6ED0DDF2F99}"/>
                </a:ext>
              </a:extLst>
            </p:cNvPr>
            <p:cNvSpPr txBox="1"/>
            <p:nvPr/>
          </p:nvSpPr>
          <p:spPr>
            <a:xfrm>
              <a:off x="592509" y="1803013"/>
              <a:ext cx="26199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b="1" dirty="0" err="1">
                  <a:cs typeface="Arial" pitchFamily="34" charset="0"/>
                </a:rPr>
                <a:t>C</a:t>
              </a:r>
              <a:r>
                <a:rPr lang="en-US" altLang="ko-KR" b="1" dirty="0" err="1">
                  <a:cs typeface="Arial" pitchFamily="34" charset="0"/>
                </a:rPr>
                <a:t>erita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atau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narasi</a:t>
              </a:r>
              <a:r>
                <a:rPr lang="en-US" altLang="ko-KR" b="1" dirty="0">
                  <a:cs typeface="Arial" pitchFamily="34" charset="0"/>
                </a:rPr>
                <a:t> yang </a:t>
              </a:r>
              <a:r>
                <a:rPr lang="en-US" altLang="ko-KR" b="1" dirty="0" err="1">
                  <a:cs typeface="Arial" pitchFamily="34" charset="0"/>
                </a:rPr>
                <a:t>disusun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berdasarkan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memori</a:t>
              </a:r>
              <a:r>
                <a:rPr lang="en-US" altLang="ko-KR" b="1" dirty="0">
                  <a:cs typeface="Arial" pitchFamily="34" charset="0"/>
                </a:rPr>
                <a:t>, </a:t>
              </a:r>
              <a:r>
                <a:rPr lang="en-US" altLang="ko-KR" b="1" dirty="0" err="1">
                  <a:cs typeface="Arial" pitchFamily="34" charset="0"/>
                </a:rPr>
                <a:t>kesan</a:t>
              </a:r>
              <a:r>
                <a:rPr lang="en-US" altLang="ko-KR" b="1" dirty="0">
                  <a:cs typeface="Arial" pitchFamily="34" charset="0"/>
                </a:rPr>
                <a:t>, </a:t>
              </a:r>
              <a:r>
                <a:rPr lang="en-US" altLang="ko-KR" b="1" dirty="0" err="1">
                  <a:cs typeface="Arial" pitchFamily="34" charset="0"/>
                </a:rPr>
                <a:t>atau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tafsiran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manusia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tentang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kejadian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atau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peristiwa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pada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waktu</a:t>
              </a:r>
              <a:r>
                <a:rPr lang="en-US" altLang="ko-KR" b="1" dirty="0">
                  <a:cs typeface="Arial" pitchFamily="34" charset="0"/>
                </a:rPr>
                <a:t> yang </a:t>
              </a:r>
              <a:r>
                <a:rPr lang="en-US" altLang="ko-KR" b="1" dirty="0" err="1">
                  <a:cs typeface="Arial" pitchFamily="34" charset="0"/>
                </a:rPr>
                <a:t>lalu</a:t>
              </a:r>
              <a:r>
                <a:rPr lang="en-US" altLang="ko-KR" b="1" dirty="0">
                  <a:cs typeface="Arial" pitchFamily="34" charset="0"/>
                </a:rPr>
                <a:t>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7975E0-8E91-4D57-BE64-492642FA8CD2}"/>
                </a:ext>
              </a:extLst>
            </p:cNvPr>
            <p:cNvSpPr txBox="1"/>
            <p:nvPr/>
          </p:nvSpPr>
          <p:spPr>
            <a:xfrm>
              <a:off x="592509" y="1474904"/>
              <a:ext cx="2361075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2000" b="1" dirty="0">
                  <a:cs typeface="Arial" pitchFamily="34" charset="0"/>
                </a:rPr>
                <a:t>Kisah</a:t>
              </a:r>
              <a:endParaRPr lang="ko-KR" altLang="en-US" sz="2000" b="1" dirty="0">
                <a:cs typeface="Arial" pitchFamily="34" charset="0"/>
              </a:endParaRPr>
            </a:p>
          </p:txBody>
        </p: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id="{A39FD093-B325-4142-AF1A-39BD23C24334}"/>
              </a:ext>
            </a:extLst>
          </p:cNvPr>
          <p:cNvGrpSpPr/>
          <p:nvPr/>
        </p:nvGrpSpPr>
        <p:grpSpPr>
          <a:xfrm>
            <a:off x="6591254" y="4234989"/>
            <a:ext cx="5282299" cy="1819085"/>
            <a:chOff x="592509" y="1488552"/>
            <a:chExt cx="2633546" cy="181908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1EC0C9-9226-40DF-86F3-CAAE270E4BAE}"/>
                </a:ext>
              </a:extLst>
            </p:cNvPr>
            <p:cNvSpPr txBox="1"/>
            <p:nvPr/>
          </p:nvSpPr>
          <p:spPr>
            <a:xfrm>
              <a:off x="592509" y="1830309"/>
              <a:ext cx="263354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b="1" dirty="0" err="1">
                  <a:cs typeface="Arial" pitchFamily="34" charset="0"/>
                </a:rPr>
                <a:t>S</a:t>
              </a:r>
              <a:r>
                <a:rPr lang="en-US" altLang="ko-KR" b="1" dirty="0" err="1">
                  <a:cs typeface="Arial" pitchFamily="34" charset="0"/>
                </a:rPr>
                <a:t>usunan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pengetahuan</a:t>
              </a:r>
              <a:r>
                <a:rPr lang="en-US" altLang="ko-KR" b="1" dirty="0">
                  <a:cs typeface="Arial" pitchFamily="34" charset="0"/>
                </a:rPr>
                <a:t> (a body of knowledge) </a:t>
              </a:r>
              <a:r>
                <a:rPr lang="en-US" altLang="ko-KR" b="1" dirty="0" err="1">
                  <a:cs typeface="Arial" pitchFamily="34" charset="0"/>
                </a:rPr>
                <a:t>tentang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cerita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mengenai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peristiwa</a:t>
              </a:r>
              <a:r>
                <a:rPr lang="en-US" altLang="ko-KR" b="1" dirty="0">
                  <a:cs typeface="Arial" pitchFamily="34" charset="0"/>
                </a:rPr>
                <a:t> yang </a:t>
              </a:r>
              <a:r>
                <a:rPr lang="en-US" altLang="ko-KR" b="1" dirty="0" err="1">
                  <a:cs typeface="Arial" pitchFamily="34" charset="0"/>
                </a:rPr>
                <a:t>benar</a:t>
              </a:r>
              <a:r>
                <a:rPr lang="en-US" altLang="ko-KR" b="1" dirty="0">
                  <a:cs typeface="Arial" pitchFamily="34" charset="0"/>
                </a:rPr>
                <a:t> -</a:t>
              </a:r>
              <a:r>
                <a:rPr lang="en-US" altLang="ko-KR" b="1" dirty="0" err="1">
                  <a:cs typeface="Arial" pitchFamily="34" charset="0"/>
                </a:rPr>
                <a:t>benar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terjadi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dalam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masyarakat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manusia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pada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masa</a:t>
              </a:r>
              <a:r>
                <a:rPr lang="en-US" altLang="ko-KR" b="1" dirty="0">
                  <a:cs typeface="Arial" pitchFamily="34" charset="0"/>
                </a:rPr>
                <a:t> yang </a:t>
              </a:r>
              <a:r>
                <a:rPr lang="en-US" altLang="ko-KR" b="1" dirty="0" err="1">
                  <a:cs typeface="Arial" pitchFamily="34" charset="0"/>
                </a:rPr>
                <a:t>lampau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secara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sistematis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dan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metodis</a:t>
              </a:r>
              <a:r>
                <a:rPr lang="en-US" altLang="ko-KR" b="1" dirty="0">
                  <a:cs typeface="Arial" pitchFamily="34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40AB50-420C-42C3-BD1E-51FCFB611CC4}"/>
                </a:ext>
              </a:extLst>
            </p:cNvPr>
            <p:cNvSpPr txBox="1"/>
            <p:nvPr/>
          </p:nvSpPr>
          <p:spPr>
            <a:xfrm>
              <a:off x="592509" y="1488552"/>
              <a:ext cx="2361075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2000" b="1" dirty="0">
                  <a:cs typeface="Arial" pitchFamily="34" charset="0"/>
                </a:rPr>
                <a:t>Ilmu Pengetahuan</a:t>
              </a:r>
              <a:endParaRPr lang="ko-KR" altLang="en-US" sz="2000" b="1" dirty="0"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BFFBCEB-D573-4A70-A8C8-289CC90D475F}"/>
              </a:ext>
            </a:extLst>
          </p:cNvPr>
          <p:cNvSpPr txBox="1"/>
          <p:nvPr/>
        </p:nvSpPr>
        <p:spPr>
          <a:xfrm>
            <a:off x="5692427" y="325416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28967F-F939-4796-9FC5-EE7584E65368}"/>
              </a:ext>
            </a:extLst>
          </p:cNvPr>
          <p:cNvSpPr txBox="1"/>
          <p:nvPr/>
        </p:nvSpPr>
        <p:spPr>
          <a:xfrm>
            <a:off x="5706072" y="497894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7E22F1-9256-4DE6-BDDC-1B8F880CF1B6}"/>
              </a:ext>
            </a:extLst>
          </p:cNvPr>
          <p:cNvSpPr txBox="1"/>
          <p:nvPr/>
        </p:nvSpPr>
        <p:spPr>
          <a:xfrm>
            <a:off x="5692427" y="204799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4731BE-0B6D-4A21-BEE8-E720C6F2E00A}"/>
              </a:ext>
            </a:extLst>
          </p:cNvPr>
          <p:cNvGrpSpPr/>
          <p:nvPr/>
        </p:nvGrpSpPr>
        <p:grpSpPr>
          <a:xfrm>
            <a:off x="2670248" y="491316"/>
            <a:ext cx="4631319" cy="6189260"/>
            <a:chOff x="1190625" y="1461207"/>
            <a:chExt cx="5939913" cy="5056503"/>
          </a:xfrm>
        </p:grpSpPr>
        <p:grpSp>
          <p:nvGrpSpPr>
            <p:cNvPr id="43" name="Group 86">
              <a:extLst>
                <a:ext uri="{FF2B5EF4-FFF2-40B4-BE49-F238E27FC236}">
                  <a16:creationId xmlns:a16="http://schemas.microsoft.com/office/drawing/2014/main" id="{4AB45A84-3459-4CF7-939B-78FB3F79A965}"/>
                </a:ext>
              </a:extLst>
            </p:cNvPr>
            <p:cNvGrpSpPr/>
            <p:nvPr/>
          </p:nvGrpSpPr>
          <p:grpSpPr>
            <a:xfrm rot="20292490" flipH="1">
              <a:off x="3271474" y="1461206"/>
              <a:ext cx="815779" cy="4805741"/>
              <a:chOff x="6012160" y="2713784"/>
              <a:chExt cx="713285" cy="4201951"/>
            </a:xfrm>
          </p:grpSpPr>
          <p:grpSp>
            <p:nvGrpSpPr>
              <p:cNvPr id="70" name="Group 87">
                <a:extLst>
                  <a:ext uri="{FF2B5EF4-FFF2-40B4-BE49-F238E27FC236}">
                    <a16:creationId xmlns:a16="http://schemas.microsoft.com/office/drawing/2014/main" id="{4AE68A92-1319-4B4C-857C-DDA3EA848244}"/>
                  </a:ext>
                </a:extLst>
              </p:cNvPr>
              <p:cNvGrpSpPr/>
              <p:nvPr/>
            </p:nvGrpSpPr>
            <p:grpSpPr>
              <a:xfrm>
                <a:off x="6012160" y="6136594"/>
                <a:ext cx="713025" cy="779141"/>
                <a:chOff x="2195736" y="5121188"/>
                <a:chExt cx="901189" cy="900100"/>
              </a:xfrm>
            </p:grpSpPr>
            <p:sp>
              <p:nvSpPr>
                <p:cNvPr id="82" name="Rectangle 8">
                  <a:extLst>
                    <a:ext uri="{FF2B5EF4-FFF2-40B4-BE49-F238E27FC236}">
                      <a16:creationId xmlns:a16="http://schemas.microsoft.com/office/drawing/2014/main" id="{B49751E2-70C2-4DC6-A699-0E22F813B28A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83" name="Rectangle 8">
                  <a:extLst>
                    <a:ext uri="{FF2B5EF4-FFF2-40B4-BE49-F238E27FC236}">
                      <a16:creationId xmlns:a16="http://schemas.microsoft.com/office/drawing/2014/main" id="{AF157A28-0454-4F07-995E-B2D54E2DC263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84" name="Rectangle 8">
                  <a:extLst>
                    <a:ext uri="{FF2B5EF4-FFF2-40B4-BE49-F238E27FC236}">
                      <a16:creationId xmlns:a16="http://schemas.microsoft.com/office/drawing/2014/main" id="{1901FC70-0279-4CEF-BD46-4CFB841FAB96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85" name="Rectangle 8">
                  <a:extLst>
                    <a:ext uri="{FF2B5EF4-FFF2-40B4-BE49-F238E27FC236}">
                      <a16:creationId xmlns:a16="http://schemas.microsoft.com/office/drawing/2014/main" id="{D71B9BA5-62A1-481A-8E15-F98C533BFC50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86" name="Rectangle 8">
                  <a:extLst>
                    <a:ext uri="{FF2B5EF4-FFF2-40B4-BE49-F238E27FC236}">
                      <a16:creationId xmlns:a16="http://schemas.microsoft.com/office/drawing/2014/main" id="{AA8C5A84-D6B4-43AC-BF35-7BB785375681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71" name="Group 88">
                <a:extLst>
                  <a:ext uri="{FF2B5EF4-FFF2-40B4-BE49-F238E27FC236}">
                    <a16:creationId xmlns:a16="http://schemas.microsoft.com/office/drawing/2014/main" id="{C1535110-F559-4649-86AA-04673D03FCE2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3354284"/>
                <a:chOff x="6012160" y="2852936"/>
                <a:chExt cx="713025" cy="3354284"/>
              </a:xfrm>
            </p:grpSpPr>
            <p:grpSp>
              <p:nvGrpSpPr>
                <p:cNvPr id="74" name="Group 91">
                  <a:extLst>
                    <a:ext uri="{FF2B5EF4-FFF2-40B4-BE49-F238E27FC236}">
                      <a16:creationId xmlns:a16="http://schemas.microsoft.com/office/drawing/2014/main" id="{D8871D71-6523-464E-84D0-53DC479A2B6E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60" y="5085257"/>
                  <a:chExt cx="713025" cy="1121963"/>
                </a:xfrm>
              </p:grpSpPr>
              <p:sp>
                <p:nvSpPr>
                  <p:cNvPr id="79" name="Rectangle 2">
                    <a:extLst>
                      <a:ext uri="{FF2B5EF4-FFF2-40B4-BE49-F238E27FC236}">
                        <a16:creationId xmlns:a16="http://schemas.microsoft.com/office/drawing/2014/main" id="{4D15896A-C34D-4000-A4B2-52F9CEB0A14D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80" name="Rectangle 2">
                    <a:extLst>
                      <a:ext uri="{FF2B5EF4-FFF2-40B4-BE49-F238E27FC236}">
                        <a16:creationId xmlns:a16="http://schemas.microsoft.com/office/drawing/2014/main" id="{D9DC5597-864E-4E95-8BFB-6BC9CDA6BFDB}"/>
                      </a:ext>
                    </a:extLst>
                  </p:cNvPr>
                  <p:cNvSpPr/>
                  <p:nvPr/>
                </p:nvSpPr>
                <p:spPr>
                  <a:xfrm>
                    <a:off x="624987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81" name="Rectangle 2">
                    <a:extLst>
                      <a:ext uri="{FF2B5EF4-FFF2-40B4-BE49-F238E27FC236}">
                        <a16:creationId xmlns:a16="http://schemas.microsoft.com/office/drawing/2014/main" id="{67A6AEBD-89B3-4DDA-AE98-F871B8C3815E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75" name="Group 92">
                  <a:extLst>
                    <a:ext uri="{FF2B5EF4-FFF2-40B4-BE49-F238E27FC236}">
                      <a16:creationId xmlns:a16="http://schemas.microsoft.com/office/drawing/2014/main" id="{DAA54537-BC83-4AA2-A887-D5046CE3E36A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13025" cy="2232322"/>
                  <a:chOff x="6012160" y="2852936"/>
                  <a:chExt cx="713025" cy="2232322"/>
                </a:xfrm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FBF62F95-C4CB-4254-8BAF-6DE9CD84CEB0}"/>
                      </a:ext>
                    </a:extLst>
                  </p:cNvPr>
                  <p:cNvSpPr/>
                  <p:nvPr/>
                </p:nvSpPr>
                <p:spPr>
                  <a:xfrm>
                    <a:off x="6487585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A870E4FA-AB52-43DB-9253-41C090C8BA1E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C3233F79-7094-45B4-8660-64B16D51F6EE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</p:grpSp>
          <p:sp>
            <p:nvSpPr>
              <p:cNvPr id="72" name="Hexagon 1">
                <a:extLst>
                  <a:ext uri="{FF2B5EF4-FFF2-40B4-BE49-F238E27FC236}">
                    <a16:creationId xmlns:a16="http://schemas.microsoft.com/office/drawing/2014/main" id="{9CA10C6F-6168-485C-9A91-6DF1C6A06FB2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835A1F2-5F4B-46EA-8C3B-121C8FF385A8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sp>
          <p:nvSpPr>
            <p:cNvPr id="46" name="Freeform 55">
              <a:extLst>
                <a:ext uri="{FF2B5EF4-FFF2-40B4-BE49-F238E27FC236}">
                  <a16:creationId xmlns:a16="http://schemas.microsoft.com/office/drawing/2014/main" id="{37325DBE-DAB2-4061-B5AF-F3FFFDE30876}"/>
                </a:ext>
              </a:extLst>
            </p:cNvPr>
            <p:cNvSpPr/>
            <p:nvPr/>
          </p:nvSpPr>
          <p:spPr>
            <a:xfrm>
              <a:off x="4535231" y="607060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47" name="Graphic 3">
              <a:extLst>
                <a:ext uri="{FF2B5EF4-FFF2-40B4-BE49-F238E27FC236}">
                  <a16:creationId xmlns:a16="http://schemas.microsoft.com/office/drawing/2014/main" id="{39104080-E4F9-4FDC-8294-DADFFD57AA16}"/>
                </a:ext>
              </a:extLst>
            </p:cNvPr>
            <p:cNvGrpSpPr/>
            <p:nvPr/>
          </p:nvGrpSpPr>
          <p:grpSpPr>
            <a:xfrm>
              <a:off x="1190625" y="1612083"/>
              <a:ext cx="2482017" cy="4905632"/>
              <a:chOff x="1424872" y="2075061"/>
              <a:chExt cx="2247770" cy="4442649"/>
            </a:xfrm>
          </p:grpSpPr>
          <p:sp>
            <p:nvSpPr>
              <p:cNvPr id="48" name="Freeform: Shape 106">
                <a:extLst>
                  <a:ext uri="{FF2B5EF4-FFF2-40B4-BE49-F238E27FC236}">
                    <a16:creationId xmlns:a16="http://schemas.microsoft.com/office/drawing/2014/main" id="{A5EB3892-403B-4BB1-8CFE-239A000D5686}"/>
                  </a:ext>
                </a:extLst>
              </p:cNvPr>
              <p:cNvSpPr/>
              <p:nvPr/>
            </p:nvSpPr>
            <p:spPr>
              <a:xfrm>
                <a:off x="2366310" y="2793553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07">
                <a:extLst>
                  <a:ext uri="{FF2B5EF4-FFF2-40B4-BE49-F238E27FC236}">
                    <a16:creationId xmlns:a16="http://schemas.microsoft.com/office/drawing/2014/main" id="{4C07BA86-C519-4294-8557-A62AD6FF5DE9}"/>
                  </a:ext>
                </a:extLst>
              </p:cNvPr>
              <p:cNvSpPr/>
              <p:nvPr/>
            </p:nvSpPr>
            <p:spPr>
              <a:xfrm>
                <a:off x="1525218" y="2075061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08">
                <a:extLst>
                  <a:ext uri="{FF2B5EF4-FFF2-40B4-BE49-F238E27FC236}">
                    <a16:creationId xmlns:a16="http://schemas.microsoft.com/office/drawing/2014/main" id="{09455CFB-F686-4458-AC3A-29BFE78D5CD3}"/>
                  </a:ext>
                </a:extLst>
              </p:cNvPr>
              <p:cNvSpPr/>
              <p:nvPr/>
            </p:nvSpPr>
            <p:spPr>
              <a:xfrm>
                <a:off x="2372397" y="3256366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109">
                <a:extLst>
                  <a:ext uri="{FF2B5EF4-FFF2-40B4-BE49-F238E27FC236}">
                    <a16:creationId xmlns:a16="http://schemas.microsoft.com/office/drawing/2014/main" id="{E60C42AF-1A99-4B04-AD92-E679F8C00C27}"/>
                  </a:ext>
                </a:extLst>
              </p:cNvPr>
              <p:cNvSpPr/>
              <p:nvPr/>
            </p:nvSpPr>
            <p:spPr>
              <a:xfrm>
                <a:off x="2175187" y="5846603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10">
                <a:extLst>
                  <a:ext uri="{FF2B5EF4-FFF2-40B4-BE49-F238E27FC236}">
                    <a16:creationId xmlns:a16="http://schemas.microsoft.com/office/drawing/2014/main" id="{88D75B4C-8638-42DC-A5FB-1415D541BBA6}"/>
                  </a:ext>
                </a:extLst>
              </p:cNvPr>
              <p:cNvSpPr/>
              <p:nvPr/>
            </p:nvSpPr>
            <p:spPr>
              <a:xfrm>
                <a:off x="2174825" y="6144312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11">
                <a:extLst>
                  <a:ext uri="{FF2B5EF4-FFF2-40B4-BE49-F238E27FC236}">
                    <a16:creationId xmlns:a16="http://schemas.microsoft.com/office/drawing/2014/main" id="{98F089A1-827C-4AA2-A27B-75C33408A4E2}"/>
                  </a:ext>
                </a:extLst>
              </p:cNvPr>
              <p:cNvSpPr/>
              <p:nvPr/>
            </p:nvSpPr>
            <p:spPr>
              <a:xfrm>
                <a:off x="2179672" y="6425202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12">
                <a:extLst>
                  <a:ext uri="{FF2B5EF4-FFF2-40B4-BE49-F238E27FC236}">
                    <a16:creationId xmlns:a16="http://schemas.microsoft.com/office/drawing/2014/main" id="{F816772C-A212-46C6-9460-F93F8EDD6495}"/>
                  </a:ext>
                </a:extLst>
              </p:cNvPr>
              <p:cNvSpPr/>
              <p:nvPr/>
            </p:nvSpPr>
            <p:spPr>
              <a:xfrm>
                <a:off x="1650973" y="2559723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113">
                <a:extLst>
                  <a:ext uri="{FF2B5EF4-FFF2-40B4-BE49-F238E27FC236}">
                    <a16:creationId xmlns:a16="http://schemas.microsoft.com/office/drawing/2014/main" id="{186C6C92-F506-4297-B923-783B4E83F1B8}"/>
                  </a:ext>
                </a:extLst>
              </p:cNvPr>
              <p:cNvSpPr/>
              <p:nvPr/>
            </p:nvSpPr>
            <p:spPr>
              <a:xfrm>
                <a:off x="1430832" y="6163375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14">
                <a:extLst>
                  <a:ext uri="{FF2B5EF4-FFF2-40B4-BE49-F238E27FC236}">
                    <a16:creationId xmlns:a16="http://schemas.microsoft.com/office/drawing/2014/main" id="{331BD238-C8F6-4E51-94BF-D97AADCD2270}"/>
                  </a:ext>
                </a:extLst>
              </p:cNvPr>
              <p:cNvSpPr/>
              <p:nvPr/>
            </p:nvSpPr>
            <p:spPr>
              <a:xfrm>
                <a:off x="1424872" y="3964476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15">
                <a:extLst>
                  <a:ext uri="{FF2B5EF4-FFF2-40B4-BE49-F238E27FC236}">
                    <a16:creationId xmlns:a16="http://schemas.microsoft.com/office/drawing/2014/main" id="{CE5F6DCC-108E-403A-A17A-2D9898092859}"/>
                  </a:ext>
                </a:extLst>
              </p:cNvPr>
              <p:cNvSpPr/>
              <p:nvPr/>
            </p:nvSpPr>
            <p:spPr>
              <a:xfrm>
                <a:off x="1625594" y="2225954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16">
                <a:extLst>
                  <a:ext uri="{FF2B5EF4-FFF2-40B4-BE49-F238E27FC236}">
                    <a16:creationId xmlns:a16="http://schemas.microsoft.com/office/drawing/2014/main" id="{444CFEE3-6704-4268-93C2-BFFBC2281D11}"/>
                  </a:ext>
                </a:extLst>
              </p:cNvPr>
              <p:cNvSpPr/>
              <p:nvPr/>
            </p:nvSpPr>
            <p:spPr>
              <a:xfrm>
                <a:off x="1687415" y="3982893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17">
                <a:extLst>
                  <a:ext uri="{FF2B5EF4-FFF2-40B4-BE49-F238E27FC236}">
                    <a16:creationId xmlns:a16="http://schemas.microsoft.com/office/drawing/2014/main" id="{7C3377E4-3A2B-45F3-AE8F-503057F0E1B9}"/>
                  </a:ext>
                </a:extLst>
              </p:cNvPr>
              <p:cNvSpPr/>
              <p:nvPr/>
            </p:nvSpPr>
            <p:spPr>
              <a:xfrm>
                <a:off x="1706478" y="3989459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18">
                <a:extLst>
                  <a:ext uri="{FF2B5EF4-FFF2-40B4-BE49-F238E27FC236}">
                    <a16:creationId xmlns:a16="http://schemas.microsoft.com/office/drawing/2014/main" id="{CCE22F90-940B-4BD5-9EF2-70ABC9917E51}"/>
                  </a:ext>
                </a:extLst>
              </p:cNvPr>
              <p:cNvSpPr/>
              <p:nvPr/>
            </p:nvSpPr>
            <p:spPr>
              <a:xfrm>
                <a:off x="1674520" y="3977371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19">
                <a:extLst>
                  <a:ext uri="{FF2B5EF4-FFF2-40B4-BE49-F238E27FC236}">
                    <a16:creationId xmlns:a16="http://schemas.microsoft.com/office/drawing/2014/main" id="{298E1872-1096-4EA6-93D9-49638C8E48B3}"/>
                  </a:ext>
                </a:extLst>
              </p:cNvPr>
              <p:cNvSpPr/>
              <p:nvPr/>
            </p:nvSpPr>
            <p:spPr>
              <a:xfrm>
                <a:off x="1792994" y="2732549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20">
                <a:extLst>
                  <a:ext uri="{FF2B5EF4-FFF2-40B4-BE49-F238E27FC236}">
                    <a16:creationId xmlns:a16="http://schemas.microsoft.com/office/drawing/2014/main" id="{7D33FA14-91A7-42B8-8811-4D650AEC6E4B}"/>
                  </a:ext>
                </a:extLst>
              </p:cNvPr>
              <p:cNvSpPr/>
              <p:nvPr/>
            </p:nvSpPr>
            <p:spPr>
              <a:xfrm>
                <a:off x="2009793" y="2825781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21">
                <a:extLst>
                  <a:ext uri="{FF2B5EF4-FFF2-40B4-BE49-F238E27FC236}">
                    <a16:creationId xmlns:a16="http://schemas.microsoft.com/office/drawing/2014/main" id="{F45B71BD-8373-4D51-91EE-5DE68AE201AD}"/>
                  </a:ext>
                </a:extLst>
              </p:cNvPr>
              <p:cNvSpPr/>
              <p:nvPr/>
            </p:nvSpPr>
            <p:spPr>
              <a:xfrm>
                <a:off x="1932423" y="3245153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22">
                <a:extLst>
                  <a:ext uri="{FF2B5EF4-FFF2-40B4-BE49-F238E27FC236}">
                    <a16:creationId xmlns:a16="http://schemas.microsoft.com/office/drawing/2014/main" id="{DD2FF486-C734-4A5A-83F3-7B3D7E539E84}"/>
                  </a:ext>
                </a:extLst>
              </p:cNvPr>
              <p:cNvSpPr/>
              <p:nvPr/>
            </p:nvSpPr>
            <p:spPr>
              <a:xfrm>
                <a:off x="2497565" y="2957186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23">
                <a:extLst>
                  <a:ext uri="{FF2B5EF4-FFF2-40B4-BE49-F238E27FC236}">
                    <a16:creationId xmlns:a16="http://schemas.microsoft.com/office/drawing/2014/main" id="{0829DEC5-16DE-4E68-8EFB-A6B60E9CF9D2}"/>
                  </a:ext>
                </a:extLst>
              </p:cNvPr>
              <p:cNvSpPr/>
              <p:nvPr/>
            </p:nvSpPr>
            <p:spPr>
              <a:xfrm>
                <a:off x="2344506" y="2955854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24">
                <a:extLst>
                  <a:ext uri="{FF2B5EF4-FFF2-40B4-BE49-F238E27FC236}">
                    <a16:creationId xmlns:a16="http://schemas.microsoft.com/office/drawing/2014/main" id="{34753176-207F-43B4-AB1B-C705A14D7723}"/>
                  </a:ext>
                </a:extLst>
              </p:cNvPr>
              <p:cNvSpPr/>
              <p:nvPr/>
            </p:nvSpPr>
            <p:spPr>
              <a:xfrm>
                <a:off x="2038947" y="2717574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25">
                <a:extLst>
                  <a:ext uri="{FF2B5EF4-FFF2-40B4-BE49-F238E27FC236}">
                    <a16:creationId xmlns:a16="http://schemas.microsoft.com/office/drawing/2014/main" id="{FD879E04-1BE3-4E38-AB96-FC4879D091A1}"/>
                  </a:ext>
                </a:extLst>
              </p:cNvPr>
              <p:cNvSpPr/>
              <p:nvPr/>
            </p:nvSpPr>
            <p:spPr>
              <a:xfrm>
                <a:off x="1435680" y="6444825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26">
                <a:extLst>
                  <a:ext uri="{FF2B5EF4-FFF2-40B4-BE49-F238E27FC236}">
                    <a16:creationId xmlns:a16="http://schemas.microsoft.com/office/drawing/2014/main" id="{53FA2376-E9FB-4BD1-9E62-02E8FF6BE991}"/>
                  </a:ext>
                </a:extLst>
              </p:cNvPr>
              <p:cNvSpPr/>
              <p:nvPr/>
            </p:nvSpPr>
            <p:spPr>
              <a:xfrm>
                <a:off x="1483395" y="5879781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27">
                <a:extLst>
                  <a:ext uri="{FF2B5EF4-FFF2-40B4-BE49-F238E27FC236}">
                    <a16:creationId xmlns:a16="http://schemas.microsoft.com/office/drawing/2014/main" id="{55B04A02-FA7C-43B6-91C8-C8A739E670F6}"/>
                  </a:ext>
                </a:extLst>
              </p:cNvPr>
              <p:cNvSpPr/>
              <p:nvPr/>
            </p:nvSpPr>
            <p:spPr>
              <a:xfrm>
                <a:off x="1874675" y="2727106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7" name="Striped Right Arrow 86">
            <a:hlinkClick r:id="rId3" action="ppaction://hlinksldjump"/>
          </p:cNvPr>
          <p:cNvSpPr/>
          <p:nvPr/>
        </p:nvSpPr>
        <p:spPr>
          <a:xfrm flipH="1">
            <a:off x="-21860" y="6038131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6141497" y="259704"/>
            <a:ext cx="4326338" cy="954945"/>
          </a:xfrm>
          <a:prstGeom prst="rect">
            <a:avLst/>
          </a:prstGeom>
          <a:solidFill>
            <a:schemeClr val="accent1"/>
          </a:solidFill>
          <a:ln w="12700" cap="rnd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3180000" sx="107000" sy="107000" algn="ctr" rotWithShape="0">
              <a:srgbClr val="00B050"/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d-ID" sz="4800" b="1" cap="none" dirty="0">
                <a:solidFill>
                  <a:schemeClr val="tx1"/>
                </a:solidFill>
              </a:rPr>
              <a:t>b. Fungsi</a:t>
            </a:r>
          </a:p>
        </p:txBody>
      </p:sp>
    </p:spTree>
    <p:extLst>
      <p:ext uri="{BB962C8B-B14F-4D97-AF65-F5344CB8AC3E}">
        <p14:creationId xmlns:p14="http://schemas.microsoft.com/office/powerpoint/2010/main" val="253072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03492" y="1811648"/>
            <a:ext cx="903555" cy="903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7690999" y="1811648"/>
            <a:ext cx="903555" cy="903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7690999" y="5184195"/>
            <a:ext cx="903555" cy="903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3503492" y="3480975"/>
            <a:ext cx="903555" cy="9035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7690999" y="3480975"/>
            <a:ext cx="903555" cy="9035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074438" y="177422"/>
            <a:ext cx="8202304" cy="1037228"/>
          </a:xfrm>
          <a:prstGeom prst="rect">
            <a:avLst/>
          </a:prstGeom>
          <a:solidFill>
            <a:schemeClr val="accent1"/>
          </a:solidFill>
          <a:ln w="12700" cap="rnd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3180000" sx="107000" sy="107000" algn="ctr" rotWithShape="0">
              <a:srgbClr val="00B050"/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d-ID" sz="4800" b="1" cap="none" dirty="0">
                <a:solidFill>
                  <a:schemeClr val="tx1"/>
                </a:solidFill>
              </a:rPr>
              <a:t>c. Kaidah Kebahasaan</a:t>
            </a:r>
          </a:p>
        </p:txBody>
      </p:sp>
      <p:grpSp>
        <p:nvGrpSpPr>
          <p:cNvPr id="42" name="Group 15">
            <a:extLst>
              <a:ext uri="{FF2B5EF4-FFF2-40B4-BE49-F238E27FC236}">
                <a16:creationId xmlns:a16="http://schemas.microsoft.com/office/drawing/2014/main" id="{A222E5CD-7C7E-4365-BB16-484EC25188DF}"/>
              </a:ext>
            </a:extLst>
          </p:cNvPr>
          <p:cNvGrpSpPr/>
          <p:nvPr/>
        </p:nvGrpSpPr>
        <p:grpSpPr>
          <a:xfrm>
            <a:off x="4885899" y="1774209"/>
            <a:ext cx="2483892" cy="3930556"/>
            <a:chOff x="3983887" y="4061275"/>
            <a:chExt cx="2122406" cy="1866023"/>
          </a:xfrm>
        </p:grpSpPr>
        <p:grpSp>
          <p:nvGrpSpPr>
            <p:cNvPr id="43" name="Group 16">
              <a:extLst>
                <a:ext uri="{FF2B5EF4-FFF2-40B4-BE49-F238E27FC236}">
                  <a16:creationId xmlns:a16="http://schemas.microsoft.com/office/drawing/2014/main" id="{A4B083FF-30BF-43A9-8EA9-95C77E22A1F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D420033C-D4A4-45BD-8CDC-B33DD2A6350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7" name="Rectangle 22">
                <a:extLst>
                  <a:ext uri="{FF2B5EF4-FFF2-40B4-BE49-F238E27FC236}">
                    <a16:creationId xmlns:a16="http://schemas.microsoft.com/office/drawing/2014/main" id="{8FB5D92E-F112-43EC-B293-D05FD93D71C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4" name="Group 17">
              <a:extLst>
                <a:ext uri="{FF2B5EF4-FFF2-40B4-BE49-F238E27FC236}">
                  <a16:creationId xmlns:a16="http://schemas.microsoft.com/office/drawing/2014/main" id="{81960A70-C052-4BFA-8BC7-C390432D43C6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689A01A1-D5F9-4B95-A3D9-B22D310721E3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:a16="http://schemas.microsoft.com/office/drawing/2014/main" id="{0F2DB0B5-CB49-48C2-AEE3-D8A678186AB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18">
              <a:extLst>
                <a:ext uri="{FF2B5EF4-FFF2-40B4-BE49-F238E27FC236}">
                  <a16:creationId xmlns:a16="http://schemas.microsoft.com/office/drawing/2014/main" id="{78D609D8-F642-4559-AFB8-40C4F59D3D83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2692049D-65E9-4F98-A0F6-BFF022FAE366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3" name="Rectangle 22">
                <a:extLst>
                  <a:ext uri="{FF2B5EF4-FFF2-40B4-BE49-F238E27FC236}">
                    <a16:creationId xmlns:a16="http://schemas.microsoft.com/office/drawing/2014/main" id="{1404DE12-085F-43E0-B938-03FF5FD88DA8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19">
              <a:extLst>
                <a:ext uri="{FF2B5EF4-FFF2-40B4-BE49-F238E27FC236}">
                  <a16:creationId xmlns:a16="http://schemas.microsoft.com/office/drawing/2014/main" id="{A7D42419-CBE9-4E73-B8C9-03E1F9BAFE09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9DD0DA9A-F160-4186-B684-C372ABDC1B2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D27484E1-F8D9-48B6-97C3-DA5238FF168B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" name="Group 20">
              <a:extLst>
                <a:ext uri="{FF2B5EF4-FFF2-40B4-BE49-F238E27FC236}">
                  <a16:creationId xmlns:a16="http://schemas.microsoft.com/office/drawing/2014/main" id="{08107FCF-E08C-402B-AF7B-1DB4E80494B3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281FE338-E982-43B0-87B4-16D1BC8C401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00425FB0-5B33-4B5D-B99F-6F0AF3EE0D81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70" name="Striped Right Arrow 69">
            <a:hlinkClick r:id="rId2" action="ppaction://hlinksldjump"/>
          </p:cNvPr>
          <p:cNvSpPr/>
          <p:nvPr/>
        </p:nvSpPr>
        <p:spPr>
          <a:xfrm flipH="1">
            <a:off x="-21860" y="6038131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232017" y="1836060"/>
            <a:ext cx="3207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b="1" dirty="0"/>
              <a:t>1. </a:t>
            </a:r>
            <a:r>
              <a:rPr lang="fi-FI" sz="1600" b="1" dirty="0"/>
              <a:t>Penggunaan kalimat yang menyatakan peristiwa pada masa lampau.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764275" y="3489714"/>
            <a:ext cx="274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b="1" dirty="0">
                <a:solidFill>
                  <a:schemeClr val="bg1"/>
                </a:solidFill>
              </a:rPr>
              <a:t>2. Menggunakan kata-kata yang bermakna tindakan atau perbuatan.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8707272" y="1758723"/>
            <a:ext cx="3484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3. Menggunakan fungsi keterangan tempat dan waktu. (Berkaitan dengan Teks naratif = latar, penokohan dan alur).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8764138" y="3385083"/>
            <a:ext cx="3157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schemeClr val="bg1"/>
                </a:solidFill>
              </a:rPr>
              <a:t>4. Menggunakan konjungsi temporal (berdasarkan urutan waktu), yaitu kemudian, lau, dan sesudah.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603E441-399B-479B-B5F1-190DB805307D}"/>
              </a:ext>
            </a:extLst>
          </p:cNvPr>
          <p:cNvSpPr txBox="1"/>
          <p:nvPr/>
        </p:nvSpPr>
        <p:spPr>
          <a:xfrm>
            <a:off x="8711820" y="5270750"/>
            <a:ext cx="342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/>
              <a:t>5. Menggunakan konjungsi kausalitas, yaitu karena, sebab, karena itu, oleh karena itu.</a:t>
            </a:r>
          </a:p>
        </p:txBody>
      </p:sp>
      <p:sp>
        <p:nvSpPr>
          <p:cNvPr id="76" name="Rectangle 9"/>
          <p:cNvSpPr/>
          <p:nvPr/>
        </p:nvSpPr>
        <p:spPr>
          <a:xfrm flipH="1">
            <a:off x="3751258" y="2049517"/>
            <a:ext cx="430207" cy="4027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77" name="Parallelogram 15"/>
          <p:cNvSpPr/>
          <p:nvPr/>
        </p:nvSpPr>
        <p:spPr>
          <a:xfrm rot="5400000" flipH="1">
            <a:off x="3733197" y="3663493"/>
            <a:ext cx="473004" cy="512009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 Same Side Corner Rectangle 6"/>
          <p:cNvSpPr>
            <a:spLocks noChangeAspect="1"/>
          </p:cNvSpPr>
          <p:nvPr/>
        </p:nvSpPr>
        <p:spPr>
          <a:xfrm rot="18900000" flipH="1">
            <a:off x="8100244" y="2005755"/>
            <a:ext cx="145925" cy="58503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Parallelogram 15"/>
          <p:cNvSpPr/>
          <p:nvPr/>
        </p:nvSpPr>
        <p:spPr>
          <a:xfrm rot="5400000" flipH="1">
            <a:off x="7938982" y="3679416"/>
            <a:ext cx="473004" cy="512009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ectangle 9"/>
          <p:cNvSpPr/>
          <p:nvPr/>
        </p:nvSpPr>
        <p:spPr>
          <a:xfrm flipH="1">
            <a:off x="7929747" y="5422788"/>
            <a:ext cx="430207" cy="4027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61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>
            <a:extLst>
              <a:ext uri="{FF2B5EF4-FFF2-40B4-BE49-F238E27FC236}">
                <a16:creationId xmlns:a16="http://schemas.microsoft.com/office/drawing/2014/main" id="{BF4FB384-B241-40C6-986D-6E0F394EAB20}"/>
              </a:ext>
            </a:extLst>
          </p:cNvPr>
          <p:cNvGrpSpPr/>
          <p:nvPr/>
        </p:nvGrpSpPr>
        <p:grpSpPr>
          <a:xfrm>
            <a:off x="1248690" y="2525554"/>
            <a:ext cx="3024188" cy="3026092"/>
            <a:chOff x="-111919" y="2595562"/>
            <a:chExt cx="3024188" cy="302609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F9F27-FD74-42C5-988F-37E7C4770849}"/>
                </a:ext>
              </a:extLst>
            </p:cNvPr>
            <p:cNvSpPr/>
            <p:nvPr/>
          </p:nvSpPr>
          <p:spPr>
            <a:xfrm>
              <a:off x="1388269" y="2595562"/>
              <a:ext cx="1524000" cy="2085975"/>
            </a:xfrm>
            <a:custGeom>
              <a:avLst/>
              <a:gdLst>
                <a:gd name="connsiteX0" fmla="*/ 39053 w 1524000"/>
                <a:gd name="connsiteY0" fmla="*/ 758190 h 2085975"/>
                <a:gd name="connsiteX1" fmla="*/ 771525 w 1524000"/>
                <a:gd name="connsiteY1" fmla="*/ 1514475 h 2085975"/>
                <a:gd name="connsiteX2" fmla="*/ 750570 w 1524000"/>
                <a:gd name="connsiteY2" fmla="*/ 1692593 h 2085975"/>
                <a:gd name="connsiteX3" fmla="*/ 941070 w 1524000"/>
                <a:gd name="connsiteY3" fmla="*/ 2091690 h 2085975"/>
                <a:gd name="connsiteX4" fmla="*/ 1417320 w 1524000"/>
                <a:gd name="connsiteY4" fmla="*/ 2085975 h 2085975"/>
                <a:gd name="connsiteX5" fmla="*/ 1528763 w 1524000"/>
                <a:gd name="connsiteY5" fmla="*/ 1514475 h 2085975"/>
                <a:gd name="connsiteX6" fmla="*/ 14288 w 1524000"/>
                <a:gd name="connsiteY6" fmla="*/ 0 h 2085975"/>
                <a:gd name="connsiteX7" fmla="*/ 0 w 1524000"/>
                <a:gd name="connsiteY7" fmla="*/ 0 h 2085975"/>
                <a:gd name="connsiteX8" fmla="*/ 261938 w 1524000"/>
                <a:gd name="connsiteY8" fmla="*/ 409575 h 2085975"/>
                <a:gd name="connsiteX9" fmla="*/ 39053 w 1524000"/>
                <a:gd name="connsiteY9" fmla="*/ 758190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0" h="2085975">
                  <a:moveTo>
                    <a:pt x="39053" y="758190"/>
                  </a:moveTo>
                  <a:cubicBezTo>
                    <a:pt x="445770" y="771525"/>
                    <a:pt x="771525" y="1104900"/>
                    <a:pt x="771525" y="1514475"/>
                  </a:cubicBezTo>
                  <a:cubicBezTo>
                    <a:pt x="771525" y="1575435"/>
                    <a:pt x="763905" y="1635443"/>
                    <a:pt x="750570" y="1692593"/>
                  </a:cubicBezTo>
                  <a:lnTo>
                    <a:pt x="941070" y="2091690"/>
                  </a:lnTo>
                  <a:lnTo>
                    <a:pt x="1417320" y="2085975"/>
                  </a:lnTo>
                  <a:cubicBezTo>
                    <a:pt x="1489710" y="1909763"/>
                    <a:pt x="1528763" y="1716405"/>
                    <a:pt x="1528763" y="1514475"/>
                  </a:cubicBezTo>
                  <a:cubicBezTo>
                    <a:pt x="1528763" y="678180"/>
                    <a:pt x="850583" y="0"/>
                    <a:pt x="14288" y="0"/>
                  </a:cubicBezTo>
                  <a:cubicBezTo>
                    <a:pt x="9525" y="0"/>
                    <a:pt x="4763" y="0"/>
                    <a:pt x="0" y="0"/>
                  </a:cubicBezTo>
                  <a:lnTo>
                    <a:pt x="261938" y="409575"/>
                  </a:lnTo>
                  <a:lnTo>
                    <a:pt x="39053" y="75819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3A94E3-7C19-4894-B6F0-1FE784C04625}"/>
                </a:ext>
              </a:extLst>
            </p:cNvPr>
            <p:cNvSpPr/>
            <p:nvPr/>
          </p:nvSpPr>
          <p:spPr>
            <a:xfrm>
              <a:off x="-111919" y="2604134"/>
              <a:ext cx="1600200" cy="2305050"/>
            </a:xfrm>
            <a:custGeom>
              <a:avLst/>
              <a:gdLst>
                <a:gd name="connsiteX0" fmla="*/ 818198 w 1600200"/>
                <a:gd name="connsiteY0" fmla="*/ 1803083 h 2305050"/>
                <a:gd name="connsiteX1" fmla="*/ 757238 w 1600200"/>
                <a:gd name="connsiteY1" fmla="*/ 1505903 h 2305050"/>
                <a:gd name="connsiteX2" fmla="*/ 1374458 w 1600200"/>
                <a:gd name="connsiteY2" fmla="*/ 762000 h 2305050"/>
                <a:gd name="connsiteX3" fmla="*/ 1604963 w 1600200"/>
                <a:gd name="connsiteY3" fmla="*/ 401003 h 2305050"/>
                <a:gd name="connsiteX4" fmla="*/ 1348740 w 1600200"/>
                <a:gd name="connsiteY4" fmla="*/ 0 h 2305050"/>
                <a:gd name="connsiteX5" fmla="*/ 0 w 1600200"/>
                <a:gd name="connsiteY5" fmla="*/ 1505903 h 2305050"/>
                <a:gd name="connsiteX6" fmla="*/ 233363 w 1600200"/>
                <a:gd name="connsiteY6" fmla="*/ 2313623 h 2305050"/>
                <a:gd name="connsiteX7" fmla="*/ 366713 w 1600200"/>
                <a:gd name="connsiteY7" fmla="*/ 1866900 h 2305050"/>
                <a:gd name="connsiteX8" fmla="*/ 818198 w 1600200"/>
                <a:gd name="connsiteY8" fmla="*/ 1803083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0" h="2305050">
                  <a:moveTo>
                    <a:pt x="818198" y="1803083"/>
                  </a:moveTo>
                  <a:cubicBezTo>
                    <a:pt x="779145" y="1711643"/>
                    <a:pt x="757238" y="1611630"/>
                    <a:pt x="757238" y="1505903"/>
                  </a:cubicBezTo>
                  <a:cubicBezTo>
                    <a:pt x="757238" y="1135380"/>
                    <a:pt x="1022985" y="827723"/>
                    <a:pt x="1374458" y="762000"/>
                  </a:cubicBezTo>
                  <a:lnTo>
                    <a:pt x="1604963" y="401003"/>
                  </a:lnTo>
                  <a:lnTo>
                    <a:pt x="1348740" y="0"/>
                  </a:lnTo>
                  <a:cubicBezTo>
                    <a:pt x="590550" y="82868"/>
                    <a:pt x="0" y="725805"/>
                    <a:pt x="0" y="1505903"/>
                  </a:cubicBezTo>
                  <a:cubicBezTo>
                    <a:pt x="0" y="1803083"/>
                    <a:pt x="85725" y="2080260"/>
                    <a:pt x="233363" y="2313623"/>
                  </a:cubicBezTo>
                  <a:lnTo>
                    <a:pt x="366713" y="1866900"/>
                  </a:lnTo>
                  <a:lnTo>
                    <a:pt x="818198" y="1803083"/>
                  </a:lnTo>
                  <a:close/>
                </a:path>
              </a:pathLst>
            </a:custGeom>
            <a:solidFill>
              <a:srgbClr val="85D8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C6E71C-0029-432E-B136-971A92CC14A3}"/>
                </a:ext>
              </a:extLst>
            </p:cNvPr>
            <p:cNvSpPr/>
            <p:nvPr/>
          </p:nvSpPr>
          <p:spPr>
            <a:xfrm>
              <a:off x="218599" y="4459604"/>
              <a:ext cx="2514600" cy="1162050"/>
            </a:xfrm>
            <a:custGeom>
              <a:avLst/>
              <a:gdLst>
                <a:gd name="connsiteX0" fmla="*/ 1855470 w 2514600"/>
                <a:gd name="connsiteY0" fmla="*/ 0 h 1162050"/>
                <a:gd name="connsiteX1" fmla="*/ 1183958 w 2514600"/>
                <a:gd name="connsiteY1" fmla="*/ 407670 h 1162050"/>
                <a:gd name="connsiteX2" fmla="*/ 554355 w 2514600"/>
                <a:gd name="connsiteY2" fmla="*/ 71438 h 1162050"/>
                <a:gd name="connsiteX3" fmla="*/ 139065 w 2514600"/>
                <a:gd name="connsiteY3" fmla="*/ 131445 h 1162050"/>
                <a:gd name="connsiteX4" fmla="*/ 0 w 2514600"/>
                <a:gd name="connsiteY4" fmla="*/ 595313 h 1162050"/>
                <a:gd name="connsiteX5" fmla="*/ 1183005 w 2514600"/>
                <a:gd name="connsiteY5" fmla="*/ 1164908 h 1162050"/>
                <a:gd name="connsiteX6" fmla="*/ 2523173 w 2514600"/>
                <a:gd name="connsiteY6" fmla="*/ 355283 h 1162050"/>
                <a:gd name="connsiteX7" fmla="*/ 2025967 w 2514600"/>
                <a:gd name="connsiteY7" fmla="*/ 360998 h 1162050"/>
                <a:gd name="connsiteX8" fmla="*/ 1855470 w 2514600"/>
                <a:gd name="connsiteY8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00" h="1162050">
                  <a:moveTo>
                    <a:pt x="1855470" y="0"/>
                  </a:moveTo>
                  <a:cubicBezTo>
                    <a:pt x="1728788" y="241935"/>
                    <a:pt x="1476375" y="407670"/>
                    <a:pt x="1183958" y="407670"/>
                  </a:cubicBezTo>
                  <a:cubicBezTo>
                    <a:pt x="922020" y="407670"/>
                    <a:pt x="690562" y="274320"/>
                    <a:pt x="554355" y="71438"/>
                  </a:cubicBezTo>
                  <a:lnTo>
                    <a:pt x="139065" y="131445"/>
                  </a:lnTo>
                  <a:lnTo>
                    <a:pt x="0" y="595313"/>
                  </a:lnTo>
                  <a:cubicBezTo>
                    <a:pt x="277178" y="942975"/>
                    <a:pt x="704850" y="1164908"/>
                    <a:pt x="1183005" y="1164908"/>
                  </a:cubicBezTo>
                  <a:cubicBezTo>
                    <a:pt x="1764983" y="1164908"/>
                    <a:pt x="2269808" y="836295"/>
                    <a:pt x="2523173" y="355283"/>
                  </a:cubicBezTo>
                  <a:lnTo>
                    <a:pt x="2025967" y="360998"/>
                  </a:lnTo>
                  <a:lnTo>
                    <a:pt x="185547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04098F0D-FCDC-4A6C-80C7-C89417ED9F06}"/>
              </a:ext>
            </a:extLst>
          </p:cNvPr>
          <p:cNvSpPr/>
          <p:nvPr/>
        </p:nvSpPr>
        <p:spPr>
          <a:xfrm>
            <a:off x="5739739" y="4426292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E1CED4B-B22C-45C9-B668-590EE112A2FC}"/>
              </a:ext>
            </a:extLst>
          </p:cNvPr>
          <p:cNvSpPr/>
          <p:nvPr/>
        </p:nvSpPr>
        <p:spPr>
          <a:xfrm rot="2700000">
            <a:off x="5732871" y="5823719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0D9188C3-0CF1-4079-B34C-8D8618B20B16}"/>
              </a:ext>
            </a:extLst>
          </p:cNvPr>
          <p:cNvSpPr/>
          <p:nvPr/>
        </p:nvSpPr>
        <p:spPr>
          <a:xfrm>
            <a:off x="5677852" y="5158831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ound Same Side Corner Rectangle 11">
            <a:extLst>
              <a:ext uri="{FF2B5EF4-FFF2-40B4-BE49-F238E27FC236}">
                <a16:creationId xmlns:a16="http://schemas.microsoft.com/office/drawing/2014/main" id="{5CE7EBBE-8149-4821-8119-29718584ADB7}"/>
              </a:ext>
            </a:extLst>
          </p:cNvPr>
          <p:cNvSpPr/>
          <p:nvPr/>
        </p:nvSpPr>
        <p:spPr>
          <a:xfrm rot="9900000">
            <a:off x="2524440" y="4943396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BDDC8079-19E0-488C-B533-EA16B746F641}"/>
              </a:ext>
            </a:extLst>
          </p:cNvPr>
          <p:cNvSpPr/>
          <p:nvPr/>
        </p:nvSpPr>
        <p:spPr>
          <a:xfrm>
            <a:off x="3605448" y="3369325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A4CDB58B-B65D-4411-BA00-169AED3587C2}"/>
              </a:ext>
            </a:extLst>
          </p:cNvPr>
          <p:cNvSpPr>
            <a:spLocks noChangeAspect="1"/>
          </p:cNvSpPr>
          <p:nvPr/>
        </p:nvSpPr>
        <p:spPr>
          <a:xfrm>
            <a:off x="1503960" y="3369325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">
            <a:extLst>
              <a:ext uri="{FF2B5EF4-FFF2-40B4-BE49-F238E27FC236}">
                <a16:creationId xmlns:a16="http://schemas.microsoft.com/office/drawing/2014/main" id="{0DDFBD12-CDA7-4EFC-BCCA-48AC30B02565}"/>
              </a:ext>
            </a:extLst>
          </p:cNvPr>
          <p:cNvSpPr/>
          <p:nvPr/>
        </p:nvSpPr>
        <p:spPr>
          <a:xfrm>
            <a:off x="2482752" y="3647376"/>
            <a:ext cx="592928" cy="718651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5500048" y="1122470"/>
            <a:ext cx="5898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fontAlgn="base">
              <a:buFont typeface="Arial" panose="020B0604020202020204" pitchFamily="34" charset="0"/>
              <a:buChar char="•"/>
            </a:pPr>
            <a:r>
              <a:rPr lang="id-ID" sz="1600" b="1" dirty="0"/>
              <a:t>Informasi tertulis yang dapat dipergunakan sebagai alat komunikasi tulis yang dibuat dengan persyaratan tertentu </a:t>
            </a:r>
            <a:r>
              <a:rPr lang="id-ID" sz="1600" b="1" dirty="0">
                <a:solidFill>
                  <a:srgbClr val="FF0000"/>
                </a:solidFill>
              </a:rPr>
              <a:t>(Finoza, 2009).</a:t>
            </a:r>
          </a:p>
          <a:p>
            <a:pPr marL="171450" indent="-171450" algn="just" fontAlgn="base"/>
            <a:endParaRPr lang="id-ID" sz="1600" b="1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id-ID" sz="1600" b="1" dirty="0"/>
              <a:t>Secarik kertas atau lebih yang berisi percakapan (bahan komunikasi) yang disampaikan oleh seseorang kepada orang lain, baik atas nama pribadi maupun Organisasi, lembaga, atau instansi </a:t>
            </a:r>
            <a:r>
              <a:rPr lang="id-ID" sz="1600" b="1" dirty="0">
                <a:solidFill>
                  <a:srgbClr val="FF0000"/>
                </a:solidFill>
              </a:rPr>
              <a:t>(Suryani, dkk. 2015).</a:t>
            </a:r>
          </a:p>
          <a:p>
            <a:pPr marL="171450" indent="-171450" algn="just" fontAlgn="base"/>
            <a:endParaRPr lang="id-ID" sz="1600" b="1" dirty="0"/>
          </a:p>
          <a:p>
            <a:pPr marL="171450" indent="-171450" algn="just" fontAlgn="base">
              <a:buFont typeface="Arial" panose="020B0604020202020204" pitchFamily="34" charset="0"/>
              <a:buChar char="•"/>
            </a:pPr>
            <a:r>
              <a:rPr lang="id-ID" sz="1600" b="1" dirty="0"/>
              <a:t>Sebuah alat untuk berkomunikasi secara tertulis dengan menggunakan persyaratan khusus yang khas sesuai dengan aturan surat-menyurat.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32704" y="249936"/>
            <a:ext cx="3725648" cy="1019306"/>
          </a:xfrm>
          <a:prstGeom prst="rect">
            <a:avLst/>
          </a:prstGeom>
          <a:solidFill>
            <a:schemeClr val="accent1"/>
          </a:solidFill>
          <a:ln w="12700" cap="rnd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blurRad="228600" dist="330200" dir="1980000" sx="104000" sy="104000" algn="ctr" rotWithShape="0">
              <a:schemeClr val="tx2"/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d-ID" sz="4400" b="1" dirty="0">
                <a:solidFill>
                  <a:schemeClr val="tx1"/>
                </a:solidFill>
              </a:rPr>
              <a:t>5. Surat</a:t>
            </a:r>
          </a:p>
        </p:txBody>
      </p:sp>
      <p:sp>
        <p:nvSpPr>
          <p:cNvPr id="33" name="Striped Right Arrow 32">
            <a:hlinkClick r:id="rId2" action="ppaction://hlinksldjump"/>
          </p:cNvPr>
          <p:cNvSpPr/>
          <p:nvPr/>
        </p:nvSpPr>
        <p:spPr>
          <a:xfrm flipH="1">
            <a:off x="56909" y="6167591"/>
            <a:ext cx="1717300" cy="664285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34" name="Hexagon 24">
            <a:hlinkClick r:id="rId3" action="ppaction://hlinksldjump"/>
            <a:extLst>
              <a:ext uri="{FF2B5EF4-FFF2-40B4-BE49-F238E27FC236}">
                <a16:creationId xmlns:a16="http://schemas.microsoft.com/office/drawing/2014/main" id="{200B25F8-4DF6-4A79-ADB0-CFCF3FA99B31}"/>
              </a:ext>
            </a:extLst>
          </p:cNvPr>
          <p:cNvSpPr/>
          <p:nvPr/>
        </p:nvSpPr>
        <p:spPr>
          <a:xfrm>
            <a:off x="6168789" y="4282892"/>
            <a:ext cx="3903259" cy="589359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000" b="1" dirty="0">
                <a:solidFill>
                  <a:schemeClr val="tx1"/>
                </a:solidFill>
              </a:rPr>
              <a:t>a. Struktur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Hexagon 34">
            <a:hlinkClick r:id="rId4" action="ppaction://hlinksldjump"/>
            <a:extLst>
              <a:ext uri="{FF2B5EF4-FFF2-40B4-BE49-F238E27FC236}">
                <a16:creationId xmlns:a16="http://schemas.microsoft.com/office/drawing/2014/main" id="{200B25F8-4DF6-4A79-ADB0-CFCF3FA99B31}"/>
              </a:ext>
            </a:extLst>
          </p:cNvPr>
          <p:cNvSpPr/>
          <p:nvPr/>
        </p:nvSpPr>
        <p:spPr>
          <a:xfrm>
            <a:off x="6184670" y="5063100"/>
            <a:ext cx="3928321" cy="573421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000" b="1" dirty="0">
                <a:solidFill>
                  <a:schemeClr val="tx1"/>
                </a:solidFill>
              </a:rPr>
              <a:t>b. Fungsi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6" name="Hexagon 35">
            <a:hlinkClick r:id="rId5" action="ppaction://hlinksldjump"/>
            <a:extLst>
              <a:ext uri="{FF2B5EF4-FFF2-40B4-BE49-F238E27FC236}">
                <a16:creationId xmlns:a16="http://schemas.microsoft.com/office/drawing/2014/main" id="{200B25F8-4DF6-4A79-ADB0-CFCF3FA99B31}"/>
              </a:ext>
            </a:extLst>
          </p:cNvPr>
          <p:cNvSpPr/>
          <p:nvPr/>
        </p:nvSpPr>
        <p:spPr>
          <a:xfrm>
            <a:off x="6132423" y="5802331"/>
            <a:ext cx="4021511" cy="571174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000" b="1" dirty="0">
                <a:solidFill>
                  <a:schemeClr val="tx1"/>
                </a:solidFill>
              </a:rPr>
              <a:t>c. Kaidah Kebahasaan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21">
            <a:extLst>
              <a:ext uri="{FF2B5EF4-FFF2-40B4-BE49-F238E27FC236}">
                <a16:creationId xmlns:a16="http://schemas.microsoft.com/office/drawing/2014/main" id="{A5E6AD20-6479-4736-922C-1D01BA0DFF56}"/>
              </a:ext>
            </a:extLst>
          </p:cNvPr>
          <p:cNvSpPr/>
          <p:nvPr/>
        </p:nvSpPr>
        <p:spPr>
          <a:xfrm>
            <a:off x="4799773" y="3191813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893A7D5D-3747-4FFC-AD39-5F827D9017C4}"/>
              </a:ext>
            </a:extLst>
          </p:cNvPr>
          <p:cNvSpPr/>
          <p:nvPr/>
        </p:nvSpPr>
        <p:spPr>
          <a:xfrm flipH="1">
            <a:off x="4819388" y="1943910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12">
            <a:extLst>
              <a:ext uri="{FF2B5EF4-FFF2-40B4-BE49-F238E27FC236}">
                <a16:creationId xmlns:a16="http://schemas.microsoft.com/office/drawing/2014/main" id="{805781C7-583A-402B-9472-4D13AFCB003A}"/>
              </a:ext>
            </a:extLst>
          </p:cNvPr>
          <p:cNvSpPr/>
          <p:nvPr/>
        </p:nvSpPr>
        <p:spPr>
          <a:xfrm>
            <a:off x="4799622" y="2581531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id="{A5E6AD20-6479-4736-922C-1D01BA0DFF56}"/>
              </a:ext>
            </a:extLst>
          </p:cNvPr>
          <p:cNvSpPr/>
          <p:nvPr/>
        </p:nvSpPr>
        <p:spPr>
          <a:xfrm>
            <a:off x="4802048" y="5691622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Freeform 53">
            <a:extLst>
              <a:ext uri="{FF2B5EF4-FFF2-40B4-BE49-F238E27FC236}">
                <a16:creationId xmlns:a16="http://schemas.microsoft.com/office/drawing/2014/main" id="{893A7D5D-3747-4FFC-AD39-5F827D9017C4}"/>
              </a:ext>
            </a:extLst>
          </p:cNvPr>
          <p:cNvSpPr/>
          <p:nvPr/>
        </p:nvSpPr>
        <p:spPr>
          <a:xfrm flipH="1">
            <a:off x="4831306" y="4484656"/>
            <a:ext cx="256232" cy="210174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Round Same Side Corner Rectangle 12">
            <a:extLst>
              <a:ext uri="{FF2B5EF4-FFF2-40B4-BE49-F238E27FC236}">
                <a16:creationId xmlns:a16="http://schemas.microsoft.com/office/drawing/2014/main" id="{805781C7-583A-402B-9472-4D13AFCB003A}"/>
              </a:ext>
            </a:extLst>
          </p:cNvPr>
          <p:cNvSpPr/>
          <p:nvPr/>
        </p:nvSpPr>
        <p:spPr>
          <a:xfrm>
            <a:off x="4817659" y="5135925"/>
            <a:ext cx="288309" cy="186700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Striped Right Arrow 73">
            <a:hlinkClick r:id="rId2" action="ppaction://hlinksldjump"/>
          </p:cNvPr>
          <p:cNvSpPr/>
          <p:nvPr/>
        </p:nvSpPr>
        <p:spPr>
          <a:xfrm flipH="1">
            <a:off x="-21860" y="6038131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76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4817659" y="866656"/>
            <a:ext cx="282756" cy="22517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4790362" y="3857785"/>
            <a:ext cx="298679" cy="19560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Frame 77"/>
          <p:cNvSpPr/>
          <p:nvPr/>
        </p:nvSpPr>
        <p:spPr>
          <a:xfrm>
            <a:off x="518614" y="464027"/>
            <a:ext cx="3316406" cy="177420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chemeClr val="tx1"/>
                </a:solidFill>
              </a:rPr>
              <a:t>a. Struktur</a:t>
            </a:r>
          </a:p>
        </p:txBody>
      </p:sp>
      <p:sp>
        <p:nvSpPr>
          <p:cNvPr id="81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4804016" y="6179022"/>
            <a:ext cx="285026" cy="18082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5063319" y="753991"/>
            <a:ext cx="689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sz="1600" b="1" dirty="0"/>
              <a:t>1. Kop surat, </a:t>
            </a:r>
            <a:r>
              <a:rPr lang="id-ID" sz="1600" dirty="0"/>
              <a:t>terdiri logo instansi/lembaga, nama instansi/lembaga yang ditulis menggunakan huruf kapital, alamat instansi/lembaga yang ditulis dengan variasi huruf besar dan kecil sesuai EBI, nomor telepon instansi/lembaga, dan email instansi/lembaga.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5079242" y="1875382"/>
            <a:ext cx="689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sz="1600" b="1" dirty="0"/>
              <a:t>2. Nomor surat,</a:t>
            </a:r>
            <a:r>
              <a:rPr lang="id-ID" sz="1600" dirty="0"/>
              <a:t> memudahkan untuk mengetahui urutan serta jumlah surat yang dikeluarkan dalam satu bulan.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5081512" y="2505451"/>
            <a:ext cx="689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sz="1600" b="1" dirty="0"/>
              <a:t>3. Tanggal surat, </a:t>
            </a:r>
            <a:r>
              <a:rPr lang="id-ID" sz="1600" dirty="0"/>
              <a:t>sebagai informasi waktu dibuatnya surat tersebut. penulisannya di sebelah kanan sejajar dengan nomor surat.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5067864" y="3135523"/>
            <a:ext cx="689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fontAlgn="base"/>
            <a:r>
              <a:rPr lang="id-ID" sz="1600" b="1" dirty="0"/>
              <a:t>4. Lampiran atau perihal, </a:t>
            </a:r>
            <a:r>
              <a:rPr lang="id-ID" sz="1600" dirty="0"/>
              <a:t>dokumen pendukung dari surat resmi yang telah dibuat.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5070139" y="3763325"/>
            <a:ext cx="689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fontAlgn="base"/>
            <a:r>
              <a:rPr lang="id-ID" sz="1600" b="1" dirty="0"/>
              <a:t>5. Salam pembuka, </a:t>
            </a:r>
            <a:r>
              <a:rPr lang="id-ID" sz="1600" dirty="0"/>
              <a:t>ditulis menggunakan bahasa bahasa yang baku dan formal dengan bahasa yang sopan dan diakhiri dengan tanda koma (,).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5070138" y="4391123"/>
            <a:ext cx="689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fontAlgn="base"/>
            <a:r>
              <a:rPr lang="id-ID" sz="1600" b="1" dirty="0"/>
              <a:t>6. Isi surat. </a:t>
            </a:r>
            <a:r>
              <a:rPr lang="id-ID" sz="1600" dirty="0"/>
              <a:t>memuat informasi utama surat tersebut. Informasi yang dimuat haruslah singkat, padat, jelas, baku, sesuai EBI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5099709" y="5048489"/>
            <a:ext cx="689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fontAlgn="base"/>
            <a:r>
              <a:rPr lang="id-ID" sz="1600" b="1" dirty="0"/>
              <a:t>7. Salam penutup</a:t>
            </a:r>
            <a:r>
              <a:rPr lang="id-ID" sz="1600" dirty="0"/>
              <a:t>, bertujuan untuk menunjukan kesopanan dalam berkomunikasi melalui surat resmi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5097434" y="5676290"/>
            <a:ext cx="6892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fontAlgn="base"/>
            <a:r>
              <a:rPr lang="id-ID" sz="1600" b="1" dirty="0"/>
              <a:t>8. Tanda tangan pengirim surat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5113357" y="6058428"/>
            <a:ext cx="689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fontAlgn="base"/>
            <a:r>
              <a:rPr lang="id-ID" sz="1600" b="1" dirty="0"/>
              <a:t>9. Tembusan</a:t>
            </a:r>
            <a:r>
              <a:rPr lang="id-ID" sz="1600" dirty="0"/>
              <a:t>, berupa penyertaan/pemberitahuan kepada atasan tentang adanya suatu kegiatan.</a:t>
            </a:r>
          </a:p>
        </p:txBody>
      </p:sp>
    </p:spTree>
    <p:extLst>
      <p:ext uri="{BB962C8B-B14F-4D97-AF65-F5344CB8AC3E}">
        <p14:creationId xmlns:p14="http://schemas.microsoft.com/office/powerpoint/2010/main" val="2133214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>
            <a:extLst>
              <a:ext uri="{FF2B5EF4-FFF2-40B4-BE49-F238E27FC236}">
                <a16:creationId xmlns:a16="http://schemas.microsoft.com/office/drawing/2014/main" id="{63897F53-996A-4DDF-86FF-E48D4A7B6BC8}"/>
              </a:ext>
            </a:extLst>
          </p:cNvPr>
          <p:cNvGrpSpPr/>
          <p:nvPr/>
        </p:nvGrpSpPr>
        <p:grpSpPr>
          <a:xfrm>
            <a:off x="5063504" y="184211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81F4E4-D5A4-4379-B2C1-43DF215F5696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E50FA1C8-4897-4181-B80F-92BDB017C84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AAED08E0-2CB2-4298-B171-BC92312D881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A390E4-5665-4954-A368-CD4E9CAD4848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12DFE092-DB2F-4024-AEAB-4D52C9992A76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AD0F7F-A5C8-4E6A-9A56-F678A742F8A4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A6D1E8-36E9-4816-9991-C3480F21B916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576C92BD-C3B2-4CF7-8D3A-B8E98015DAC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89D1B06-35D0-4FE5-ABA1-B15344603021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F359B4-40C5-4629-A022-6803E914D766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FFF342D7-15EB-4B6A-87F8-51128C7B1B8E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500552-B00E-46A7-98C2-AA09DD86C0BA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C1134E-1F32-4D3B-BCAA-DDC2A5DA3428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1D14584E-8BB6-479C-993B-AC6DE957EC5C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E110277-4D0E-48A6-BACD-FDDCE0E14773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B77DFE-4A3E-4378-9D23-8FC57C55A4F4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9FC970C8-AD28-451D-9733-E5E52ED4BBA3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A916E7-F7B6-415D-9344-685C31111D8B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E62C2CD-4C77-43C8-AAD3-FC17A86E911E}"/>
              </a:ext>
            </a:extLst>
          </p:cNvPr>
          <p:cNvSpPr/>
          <p:nvPr/>
        </p:nvSpPr>
        <p:spPr>
          <a:xfrm flipH="1">
            <a:off x="6503590" y="2623910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72C56574-BC7D-4016-8317-A561E1E04A5E}"/>
              </a:ext>
            </a:extLst>
          </p:cNvPr>
          <p:cNvSpPr/>
          <p:nvPr/>
        </p:nvSpPr>
        <p:spPr>
          <a:xfrm rot="18805991">
            <a:off x="5433711" y="313109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FA3EB373-D833-48EF-8733-DCC9ADAE1725}"/>
              </a:ext>
            </a:extLst>
          </p:cNvPr>
          <p:cNvSpPr/>
          <p:nvPr/>
        </p:nvSpPr>
        <p:spPr>
          <a:xfrm>
            <a:off x="5684175" y="204091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CBFA5073-EC27-4358-9D55-51360B793A6E}"/>
              </a:ext>
            </a:extLst>
          </p:cNvPr>
          <p:cNvSpPr/>
          <p:nvPr/>
        </p:nvSpPr>
        <p:spPr>
          <a:xfrm>
            <a:off x="6752329" y="369593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8EF2BDD4-1BE7-4751-83B9-A9DBB716DAF0}"/>
              </a:ext>
            </a:extLst>
          </p:cNvPr>
          <p:cNvSpPr>
            <a:spLocks noChangeAspect="1"/>
          </p:cNvSpPr>
          <p:nvPr/>
        </p:nvSpPr>
        <p:spPr>
          <a:xfrm>
            <a:off x="5284738" y="423473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Frame 42"/>
          <p:cNvSpPr/>
          <p:nvPr/>
        </p:nvSpPr>
        <p:spPr>
          <a:xfrm>
            <a:off x="3562065" y="286606"/>
            <a:ext cx="5677469" cy="12555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>
                <a:solidFill>
                  <a:schemeClr val="tx1"/>
                </a:solidFill>
              </a:rPr>
              <a:t>b. Fungsi</a:t>
            </a:r>
          </a:p>
        </p:txBody>
      </p:sp>
      <p:sp>
        <p:nvSpPr>
          <p:cNvPr id="44" name="Striped Right Arrow 43">
            <a:hlinkClick r:id="rId2" action="ppaction://hlinksldjump"/>
          </p:cNvPr>
          <p:cNvSpPr/>
          <p:nvPr/>
        </p:nvSpPr>
        <p:spPr>
          <a:xfrm flipH="1">
            <a:off x="73676" y="5969891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1446668" y="1998218"/>
            <a:ext cx="38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fontAlgn="base"/>
            <a:r>
              <a:rPr lang="id-ID" sz="2000" b="1" dirty="0"/>
              <a:t>1. Alat komunikasi tulis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1203283" y="3078665"/>
            <a:ext cx="38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fontAlgn="base"/>
            <a:r>
              <a:rPr lang="id-ID" sz="2000" b="1" dirty="0"/>
              <a:t>2. Tanda bukti tertulis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1055431" y="4227352"/>
            <a:ext cx="38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fontAlgn="base"/>
            <a:r>
              <a:rPr lang="id-ID" sz="2000" b="1" dirty="0"/>
              <a:t>3. Alat pengingat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7108209" y="1868558"/>
            <a:ext cx="383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b="1" dirty="0"/>
              <a:t>4. Pedoman untuk bertindak (Surat tugas)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7246961" y="3044541"/>
            <a:ext cx="38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b="1" dirty="0"/>
              <a:t>5. Keterangan keamanan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7385713" y="3906624"/>
            <a:ext cx="38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b="1" dirty="0"/>
              <a:t>6. Duta/wakil organisasi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6951260" y="4645878"/>
            <a:ext cx="383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b="1" dirty="0"/>
              <a:t>7. Dokumentasi historis dari suatu kegiatan.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8625385" y="6147130"/>
            <a:ext cx="238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>
                <a:solidFill>
                  <a:srgbClr val="FF0000"/>
                </a:solidFill>
              </a:rPr>
              <a:t>Finoza (2009)</a:t>
            </a:r>
          </a:p>
        </p:txBody>
      </p:sp>
    </p:spTree>
    <p:extLst>
      <p:ext uri="{BB962C8B-B14F-4D97-AF65-F5344CB8AC3E}">
        <p14:creationId xmlns:p14="http://schemas.microsoft.com/office/powerpoint/2010/main" val="1007871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6F95CF-88C4-49E7-AFA4-33EE5C9919CC}"/>
              </a:ext>
            </a:extLst>
          </p:cNvPr>
          <p:cNvGrpSpPr/>
          <p:nvPr/>
        </p:nvGrpSpPr>
        <p:grpSpPr>
          <a:xfrm>
            <a:off x="4584932" y="2655872"/>
            <a:ext cx="7358290" cy="4747659"/>
            <a:chOff x="8624030" y="2378078"/>
            <a:chExt cx="3180149" cy="20518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576E32-7A38-467E-8EE5-59768124CAD3}"/>
                </a:ext>
              </a:extLst>
            </p:cNvPr>
            <p:cNvGrpSpPr/>
            <p:nvPr/>
          </p:nvGrpSpPr>
          <p:grpSpPr>
            <a:xfrm flipH="1">
              <a:off x="8624030" y="2378078"/>
              <a:ext cx="3180149" cy="2051871"/>
              <a:chOff x="1070741" y="2355612"/>
              <a:chExt cx="3613027" cy="2331169"/>
            </a:xfrm>
          </p:grpSpPr>
          <p:sp>
            <p:nvSpPr>
              <p:cNvPr id="21" name="Freeform 2">
                <a:extLst>
                  <a:ext uri="{FF2B5EF4-FFF2-40B4-BE49-F238E27FC236}">
                    <a16:creationId xmlns:a16="http://schemas.microsoft.com/office/drawing/2014/main" id="{E226DC28-A7B7-4942-9737-F5DC2225F817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" name="Group 21">
                <a:extLst>
                  <a:ext uri="{FF2B5EF4-FFF2-40B4-BE49-F238E27FC236}">
                    <a16:creationId xmlns:a16="http://schemas.microsoft.com/office/drawing/2014/main" id="{58570506-0B44-4CBA-AEC9-89984F03F6C9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7988BCE-A951-4751-8BC8-FFC39B196E45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349909D-7882-4E17-9247-957B60B97E12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" name="Group 22">
                <a:extLst>
                  <a:ext uri="{FF2B5EF4-FFF2-40B4-BE49-F238E27FC236}">
                    <a16:creationId xmlns:a16="http://schemas.microsoft.com/office/drawing/2014/main" id="{21A0DC4F-6599-4DB4-803D-11C0A040E3A5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60CAC78-58E1-4E16-AFB8-E834B54224EB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A85975C-3ACE-4AEF-94CD-8D8799E1E2DE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" name="Group 23">
                <a:extLst>
                  <a:ext uri="{FF2B5EF4-FFF2-40B4-BE49-F238E27FC236}">
                    <a16:creationId xmlns:a16="http://schemas.microsoft.com/office/drawing/2014/main" id="{98D96DE6-19E8-4927-AC54-63401994934C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D52B68E-FBEF-4AC1-931E-A8049FF648EB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D55167C-16BE-48BA-98F7-56D5F93EEC88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5" name="Rounded Rectangle 14">
                <a:extLst>
                  <a:ext uri="{FF2B5EF4-FFF2-40B4-BE49-F238E27FC236}">
                    <a16:creationId xmlns:a16="http://schemas.microsoft.com/office/drawing/2014/main" id="{9B815360-0406-44E4-9875-D31EE38DC130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Diagonal Stripe 25">
                <a:extLst>
                  <a:ext uri="{FF2B5EF4-FFF2-40B4-BE49-F238E27FC236}">
                    <a16:creationId xmlns:a16="http://schemas.microsoft.com/office/drawing/2014/main" id="{D5287912-4FEC-40A3-859F-CB09257ACF14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ABEF344E-980F-4D8E-A1FE-9092C5510222}"/>
                </a:ext>
              </a:extLst>
            </p:cNvPr>
            <p:cNvGrpSpPr/>
            <p:nvPr/>
          </p:nvGrpSpPr>
          <p:grpSpPr>
            <a:xfrm>
              <a:off x="9777396" y="3381522"/>
              <a:ext cx="906980" cy="797418"/>
              <a:chOff x="3983887" y="4061275"/>
              <a:chExt cx="2122406" cy="1866023"/>
            </a:xfrm>
          </p:grpSpPr>
          <p:grpSp>
            <p:nvGrpSpPr>
              <p:cNvPr id="9" name="Group 5">
                <a:extLst>
                  <a:ext uri="{FF2B5EF4-FFF2-40B4-BE49-F238E27FC236}">
                    <a16:creationId xmlns:a16="http://schemas.microsoft.com/office/drawing/2014/main" id="{0300F1B1-2706-4D60-808C-7C522B61839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93FB96EA-2CB1-4FFB-B488-E6700593820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09C9D23-44E3-441B-9E7E-2FC8B69E13B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6">
                <a:extLst>
                  <a:ext uri="{FF2B5EF4-FFF2-40B4-BE49-F238E27FC236}">
                    <a16:creationId xmlns:a16="http://schemas.microsoft.com/office/drawing/2014/main" id="{FD6ED1CB-4552-4FB7-A3B9-C4D7393ACDBC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18">
                  <a:extLst>
                    <a:ext uri="{FF2B5EF4-FFF2-40B4-BE49-F238E27FC236}">
                      <a16:creationId xmlns:a16="http://schemas.microsoft.com/office/drawing/2014/main" id="{5C359CD3-0A6A-4DC9-94F3-3F645D67646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Freeform 19">
                  <a:extLst>
                    <a:ext uri="{FF2B5EF4-FFF2-40B4-BE49-F238E27FC236}">
                      <a16:creationId xmlns:a16="http://schemas.microsoft.com/office/drawing/2014/main" id="{2B41AD79-AE8C-457A-BA75-9D7DDDBDF95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2" name="Group 7">
                <a:extLst>
                  <a:ext uri="{FF2B5EF4-FFF2-40B4-BE49-F238E27FC236}">
                    <a16:creationId xmlns:a16="http://schemas.microsoft.com/office/drawing/2014/main" id="{FDEA2DDA-BC30-47E5-86C5-C6FBB48ADD27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id="{5D216886-BAC2-4FA0-9337-C783594E31B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C49CC2E0-6442-4631-966B-B0FD566B25B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3" name="Group 8">
                <a:extLst>
                  <a:ext uri="{FF2B5EF4-FFF2-40B4-BE49-F238E27FC236}">
                    <a16:creationId xmlns:a16="http://schemas.microsoft.com/office/drawing/2014/main" id="{369442A5-7911-4C1C-90E4-81830E0E4942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" name="Freeform 24">
                  <a:extLst>
                    <a:ext uri="{FF2B5EF4-FFF2-40B4-BE49-F238E27FC236}">
                      <a16:creationId xmlns:a16="http://schemas.microsoft.com/office/drawing/2014/main" id="{CA7FF6B0-D15D-405B-A837-6A4B1A02EB3A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FFD66CBF-12E0-4F76-A546-E7FDFB7888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4" name="Group 9">
                <a:extLst>
                  <a:ext uri="{FF2B5EF4-FFF2-40B4-BE49-F238E27FC236}">
                    <a16:creationId xmlns:a16="http://schemas.microsoft.com/office/drawing/2014/main" id="{05497358-06DB-4E5A-8860-DF7C3D1FEB5C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Freeform 27">
                  <a:extLst>
                    <a:ext uri="{FF2B5EF4-FFF2-40B4-BE49-F238E27FC236}">
                      <a16:creationId xmlns:a16="http://schemas.microsoft.com/office/drawing/2014/main" id="{9F85F885-DCBF-49A6-BE3F-571F227B216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" name="Freeform 28">
                  <a:extLst>
                    <a:ext uri="{FF2B5EF4-FFF2-40B4-BE49-F238E27FC236}">
                      <a16:creationId xmlns:a16="http://schemas.microsoft.com/office/drawing/2014/main" id="{5B0C8303-435B-4D88-AAA9-7D205A77A10D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sp>
        <p:nvSpPr>
          <p:cNvPr id="43" name="Striped Right Arrow 42">
            <a:hlinkClick r:id="rId2" action="ppaction://hlinksldjump"/>
          </p:cNvPr>
          <p:cNvSpPr/>
          <p:nvPr/>
        </p:nvSpPr>
        <p:spPr>
          <a:xfrm flipH="1">
            <a:off x="73676" y="5969891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  <p:sp>
        <p:nvSpPr>
          <p:cNvPr id="46" name="Frame 45"/>
          <p:cNvSpPr/>
          <p:nvPr/>
        </p:nvSpPr>
        <p:spPr>
          <a:xfrm>
            <a:off x="7565409" y="0"/>
            <a:ext cx="4626591" cy="2074457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tx1"/>
                </a:solidFill>
              </a:rPr>
              <a:t>c. Kaidah Kebahasaan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232012" y="1984570"/>
            <a:ext cx="650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sz="1400" b="1" dirty="0"/>
              <a:t>1. Surat harus disusun dengan teknik penyusunan surat yang benar, diantaranya: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232012" y="2505455"/>
            <a:ext cx="790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sz="1400" b="1" dirty="0"/>
              <a:t>2. Menyusun letak bagian-bagian surat (bentuk) yang tepat sesuai dengan aturan atau pedoman yang telah ditentukan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236566" y="3340238"/>
            <a:ext cx="6328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sz="1400" b="1" dirty="0"/>
              <a:t>4. Pemakaian kertas yang sesuai dengan ukuran, jenis, warna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218365" y="3042263"/>
            <a:ext cx="6455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sz="1400" b="1" dirty="0"/>
              <a:t>3. Pengetikan yang tepat, jelas, bersih, dan rapi.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252488" y="3629107"/>
            <a:ext cx="6953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sz="1400" b="1" dirty="0"/>
              <a:t>5. Isi surat harus dinyatakan secara ringkas, jelas, dan eksplisit, sehingga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241117" y="3916898"/>
            <a:ext cx="6328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sz="1400" b="1" dirty="0"/>
              <a:t>6. Penerima dapat memahami isinya dengan tepat dan tidak ragu-ragu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229742" y="4193244"/>
            <a:ext cx="6328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sz="1400" b="1" dirty="0"/>
              <a:t>7. Pengirim memperoleh jawaban secara tepat apa yang dikehendakinya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232016" y="4519695"/>
            <a:ext cx="6032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/>
            <a:r>
              <a:rPr lang="id-ID" sz="1400" b="1" dirty="0"/>
              <a:t>8. Bahasa yang digunakan haruslah bahasa yang benar/ baku sesuai dengan kaidah bahasa Indonesia, baik tentang ejaan, pemilihan kata, bentuk kata, mapupun kalimatnya. Bahasa yang diguanka juga harus efektif, logis, wajar, hemat, cermat, sopan, dan menarik.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94AD29-11F9-438F-B109-B0C41C33C033}"/>
              </a:ext>
            </a:extLst>
          </p:cNvPr>
          <p:cNvSpPr txBox="1"/>
          <p:nvPr/>
        </p:nvSpPr>
        <p:spPr>
          <a:xfrm>
            <a:off x="8598090" y="2157441"/>
            <a:ext cx="359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fontAlgn="base"/>
            <a:r>
              <a:rPr lang="id-ID" b="1" dirty="0">
                <a:solidFill>
                  <a:srgbClr val="002060"/>
                </a:solidFill>
              </a:rPr>
              <a:t>Soedjito dan Solchan (2004) </a:t>
            </a: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>
            <a:extLst>
              <a:ext uri="{FF2B5EF4-FFF2-40B4-BE49-F238E27FC236}">
                <a16:creationId xmlns:a16="http://schemas.microsoft.com/office/drawing/2014/main" id="{29D107AC-1A6C-40E7-A65B-8E197F1689B8}"/>
              </a:ext>
            </a:extLst>
          </p:cNvPr>
          <p:cNvGrpSpPr/>
          <p:nvPr/>
        </p:nvGrpSpPr>
        <p:grpSpPr>
          <a:xfrm>
            <a:off x="1113490" y="734986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BDFA81E-E3FC-4EEE-9F4A-133D44525D6C}"/>
              </a:ext>
            </a:extLst>
          </p:cNvPr>
          <p:cNvSpPr txBox="1"/>
          <p:nvPr/>
        </p:nvSpPr>
        <p:spPr>
          <a:xfrm>
            <a:off x="5008733" y="3118236"/>
            <a:ext cx="6593273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id-ID" altLang="ko-KR" sz="8000" b="1" dirty="0">
                <a:latin typeface="+mj-lt"/>
                <a:cs typeface="Arial" pitchFamily="34" charset="0"/>
              </a:rPr>
              <a:t>Terima Kasih</a:t>
            </a:r>
            <a:endParaRPr lang="ko-KR" altLang="en-US" sz="8000" b="1" dirty="0">
              <a:latin typeface="+mj-lt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A9415C-86E1-47DB-B127-AFCFB8D1F28B}"/>
              </a:ext>
            </a:extLst>
          </p:cNvPr>
          <p:cNvSpPr txBox="1"/>
          <p:nvPr/>
        </p:nvSpPr>
        <p:spPr>
          <a:xfrm>
            <a:off x="5598727" y="5887305"/>
            <a:ext cx="6593273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>
                <a:cs typeface="Arial" pitchFamily="34" charset="0"/>
              </a:rPr>
              <a:t>Oleh: Dwi Heryanto, M.Pd.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ko-KR" dirty="0">
                <a:solidFill>
                  <a:schemeClr val="tx1"/>
                </a:solidFill>
              </a:rPr>
              <a:t>Perbedaan teks nonfiksi, faksi, dan fiksi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504" y="4024165"/>
            <a:ext cx="3003604" cy="18466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altLang="ko-KR" sz="1600" b="1" dirty="0">
                <a:cs typeface="Arial" pitchFamily="34" charset="0"/>
              </a:rPr>
              <a:t>Cerita nyata dengan tidak menyamarkan para pelaku cerita yang ada di dalamnya.</a:t>
            </a:r>
          </a:p>
          <a:p>
            <a:r>
              <a:rPr lang="id-ID" altLang="ko-KR" sz="1600" b="1" dirty="0">
                <a:cs typeface="Arial" pitchFamily="34" charset="0"/>
              </a:rPr>
              <a:t>Contoh: biografi, autobiografi, kisah nyata, memoar, dan cerita-cerita dari kitab suci.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937" y="3984976"/>
            <a:ext cx="31350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altLang="ko-KR" sz="1600" b="1" dirty="0">
                <a:cs typeface="Arial" pitchFamily="34" charset="0"/>
              </a:rPr>
              <a:t>Teks yang disusun berdasarkan data valid tentang pengetahuan tanpa mengurangi isi data tersebut.</a:t>
            </a:r>
          </a:p>
          <a:p>
            <a:r>
              <a:rPr lang="id-ID" altLang="ko-KR" sz="1600" b="1" dirty="0">
                <a:cs typeface="Arial" pitchFamily="34" charset="0"/>
              </a:rPr>
              <a:t>Contoh: buku referensi, buku petunjuk/panduan, buku pelajaran, ensiklopedia, </a:t>
            </a:r>
            <a:r>
              <a:rPr lang="id-ID" altLang="ko-KR" sz="1600" b="1" i="1" dirty="0">
                <a:cs typeface="Arial" pitchFamily="34" charset="0"/>
              </a:rPr>
              <a:t>directory</a:t>
            </a:r>
            <a:r>
              <a:rPr lang="id-ID" altLang="ko-KR" sz="1600" b="1" dirty="0">
                <a:cs typeface="Arial" pitchFamily="34" charset="0"/>
              </a:rPr>
              <a:t>, dan peta.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3011" y="4024165"/>
            <a:ext cx="2845359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altLang="ko-KR" sz="1600" b="1" dirty="0">
                <a:cs typeface="Arial" pitchFamily="34" charset="0"/>
              </a:rPr>
              <a:t>Karya sastra yang berisi cerita rekaan bukan berdasarkan kejadian nyata.</a:t>
            </a:r>
          </a:p>
          <a:p>
            <a:r>
              <a:rPr lang="id-ID" altLang="ko-KR" sz="1600" b="1" dirty="0">
                <a:cs typeface="Arial" pitchFamily="34" charset="0"/>
              </a:rPr>
              <a:t>Contoh: cerita fantasi, dongeng, legenda, dll.</a:t>
            </a:r>
            <a:endParaRPr lang="en-US" altLang="ko-KR" sz="1600" b="1" dirty="0"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627" y="990834"/>
            <a:ext cx="2861128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id-ID" altLang="ko-KR" sz="2000" b="1" dirty="0">
                <a:cs typeface="Arial" pitchFamily="34" charset="0"/>
              </a:rPr>
              <a:t>Teks faksi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5435" y="990834"/>
            <a:ext cx="2861128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id-ID" altLang="ko-KR" sz="2000" b="1" dirty="0">
                <a:cs typeface="Arial" pitchFamily="34" charset="0"/>
              </a:rPr>
              <a:t>Teks nonfiksi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4243" y="990834"/>
            <a:ext cx="2861128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id-ID" altLang="ko-KR" sz="2000" b="1" dirty="0">
                <a:cs typeface="Arial" pitchFamily="34" charset="0"/>
              </a:rPr>
              <a:t>Teks fiksi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2E152C-6CE9-4C66-8189-7B6C3E385E5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004957" y="1396907"/>
            <a:ext cx="2885872" cy="2487312"/>
          </a:xfrm>
        </p:spPr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F7E52E8-9297-4A92-93CC-C0D8B67264E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644072" y="1396907"/>
            <a:ext cx="2885872" cy="2487312"/>
          </a:xfrm>
        </p:spPr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99882558-39D6-4730-8FEB-36D79CE14C4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01171" y="1396907"/>
            <a:ext cx="2885872" cy="2487312"/>
          </a:xfrm>
        </p:spPr>
      </p:sp>
      <p:pic>
        <p:nvPicPr>
          <p:cNvPr id="1026" name="Picture 2" descr="http://www.youthmanual.com/assets/file_uploaded/blog/1469581146-rudy-habi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699" y="1430240"/>
            <a:ext cx="2860970" cy="2475547"/>
          </a:xfrm>
          <a:prstGeom prst="rect">
            <a:avLst/>
          </a:prstGeom>
          <a:noFill/>
        </p:spPr>
      </p:pic>
      <p:pic>
        <p:nvPicPr>
          <p:cNvPr id="1028" name="Picture 4" descr="https://jayamapan.files.wordpress.com/2012/12/peta-indonesia-elektr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140" y="1419616"/>
            <a:ext cx="2856066" cy="2460046"/>
          </a:xfrm>
          <a:prstGeom prst="rect">
            <a:avLst/>
          </a:prstGeom>
          <a:noFill/>
        </p:spPr>
      </p:pic>
      <p:pic>
        <p:nvPicPr>
          <p:cNvPr id="1030" name="Picture 6" descr="https://4.bp.blogspot.com/-wm84n8fF-Fs/WR54V99z7UI/AAAAAAAAFko/ko0vFaWIDx8-easxf9JjKYEFb8g-1v7iACLcB/s1600/Dongeng_FrontCover_Croppe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9861" y="1441738"/>
            <a:ext cx="2848882" cy="2424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5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509328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Perbedaan menulis teks nonfiksi di Sekolah dasar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F8D87526-359E-490E-98DE-F7E1AC64E746}"/>
              </a:ext>
            </a:extLst>
          </p:cNvPr>
          <p:cNvSpPr/>
          <p:nvPr/>
        </p:nvSpPr>
        <p:spPr>
          <a:xfrm>
            <a:off x="4402424" y="1888891"/>
            <a:ext cx="3387155" cy="198000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F2E96-AE32-48E3-8000-0201477B988F}"/>
              </a:ext>
            </a:extLst>
          </p:cNvPr>
          <p:cNvGrpSpPr/>
          <p:nvPr/>
        </p:nvGrpSpPr>
        <p:grpSpPr>
          <a:xfrm>
            <a:off x="2662131" y="2068891"/>
            <a:ext cx="2376000" cy="1620000"/>
            <a:chOff x="1822736" y="2564904"/>
            <a:chExt cx="1970137" cy="1415809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BD141827-A052-40FD-81DD-7C74C97969D3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24C06457-396A-498D-A87D-5DF7C20778D6}"/>
                </a:ext>
              </a:extLst>
            </p:cNvPr>
            <p:cNvSpPr/>
            <p:nvPr/>
          </p:nvSpPr>
          <p:spPr>
            <a:xfrm>
              <a:off x="2220098" y="2575648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9000"/>
                    <a:lumOff val="21000"/>
                  </a:schemeClr>
                </a:gs>
                <a:gs pos="94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07385EF-B1AB-405D-9D52-684DFACF786E}"/>
              </a:ext>
            </a:extLst>
          </p:cNvPr>
          <p:cNvGrpSpPr/>
          <p:nvPr/>
        </p:nvGrpSpPr>
        <p:grpSpPr>
          <a:xfrm>
            <a:off x="7155080" y="2068891"/>
            <a:ext cx="2374790" cy="1620000"/>
            <a:chOff x="1822736" y="2564904"/>
            <a:chExt cx="1970137" cy="1415809"/>
          </a:xfrm>
        </p:grpSpPr>
        <p:sp>
          <p:nvSpPr>
            <p:cNvPr id="8" name="Rounded Rectangle 30">
              <a:extLst>
                <a:ext uri="{FF2B5EF4-FFF2-40B4-BE49-F238E27FC236}">
                  <a16:creationId xmlns:a16="http://schemas.microsoft.com/office/drawing/2014/main" id="{F341C16E-12F9-4259-8507-FB5D4E60D60F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C34E5B47-AADA-40B4-9592-AB7817DC2956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7000"/>
                    <a:lumOff val="33000"/>
                  </a:schemeClr>
                </a:gs>
                <a:gs pos="94000">
                  <a:schemeClr val="accent3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41B20E8-00CC-4C6C-966C-BC14C554D87B}"/>
              </a:ext>
            </a:extLst>
          </p:cNvPr>
          <p:cNvSpPr/>
          <p:nvPr/>
        </p:nvSpPr>
        <p:spPr>
          <a:xfrm>
            <a:off x="934255" y="226689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1F38B-1D0E-4B09-97BF-1505C985F007}"/>
              </a:ext>
            </a:extLst>
          </p:cNvPr>
          <p:cNvSpPr/>
          <p:nvPr/>
        </p:nvSpPr>
        <p:spPr>
          <a:xfrm>
            <a:off x="8058986" y="1750421"/>
            <a:ext cx="3762899" cy="2142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81A15-CF0F-4348-8CAE-200312EA59AB}"/>
              </a:ext>
            </a:extLst>
          </p:cNvPr>
          <p:cNvSpPr txBox="1"/>
          <p:nvPr/>
        </p:nvSpPr>
        <p:spPr>
          <a:xfrm>
            <a:off x="8138159" y="1908242"/>
            <a:ext cx="3592286" cy="18651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28594" lvl="0" indent="-228594">
              <a:lnSpc>
                <a:spcPct val="90000"/>
              </a:lnSpc>
              <a:spcBef>
                <a:spcPts val="1000"/>
              </a:spcBef>
              <a:defRPr/>
            </a:pPr>
            <a:r>
              <a:rPr lang="id-ID" sz="1600" b="1" noProof="1"/>
              <a:t>	Contoh: </a:t>
            </a:r>
            <a:r>
              <a:rPr lang="id-ID" sz="1600" b="1" dirty="0"/>
              <a:t>menuliskan pengalaman menggunakan kalimat sederhana dengan huruf sambung, menulis karangan pendek tentang kegiatan anggota keluarga, dan menulis cerita sederhana tentang kesukaan dan ketidaksukaan</a:t>
            </a:r>
          </a:p>
        </p:txBody>
      </p:sp>
      <p:sp>
        <p:nvSpPr>
          <p:cNvPr id="16" name="Rounded Rectangle 42">
            <a:extLst>
              <a:ext uri="{FF2B5EF4-FFF2-40B4-BE49-F238E27FC236}">
                <a16:creationId xmlns:a16="http://schemas.microsoft.com/office/drawing/2014/main" id="{25D0856B-199E-4A9E-9918-99D078DED2A5}"/>
              </a:ext>
            </a:extLst>
          </p:cNvPr>
          <p:cNvSpPr/>
          <p:nvPr/>
        </p:nvSpPr>
        <p:spPr>
          <a:xfrm>
            <a:off x="4402424" y="4079651"/>
            <a:ext cx="3387155" cy="198000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A0A837-9CAC-450F-BC37-D61663F3D687}"/>
              </a:ext>
            </a:extLst>
          </p:cNvPr>
          <p:cNvGrpSpPr/>
          <p:nvPr/>
        </p:nvGrpSpPr>
        <p:grpSpPr>
          <a:xfrm>
            <a:off x="2662131" y="4259651"/>
            <a:ext cx="2376000" cy="1620000"/>
            <a:chOff x="1822736" y="2564904"/>
            <a:chExt cx="1970137" cy="1415809"/>
          </a:xfrm>
        </p:grpSpPr>
        <p:sp>
          <p:nvSpPr>
            <p:cNvPr id="18" name="Rounded Rectangle 49">
              <a:extLst>
                <a:ext uri="{FF2B5EF4-FFF2-40B4-BE49-F238E27FC236}">
                  <a16:creationId xmlns:a16="http://schemas.microsoft.com/office/drawing/2014/main" id="{2EE1626F-AB70-4B93-876F-B56AAD1D5DB2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3716A2BE-7F6E-4EE8-AAB0-D60B0201DA5C}"/>
                </a:ext>
              </a:extLst>
            </p:cNvPr>
            <p:cNvSpPr/>
            <p:nvPr/>
          </p:nvSpPr>
          <p:spPr>
            <a:xfrm>
              <a:off x="2220098" y="2575648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0000"/>
                    <a:lumOff val="20000"/>
                  </a:schemeClr>
                </a:gs>
                <a:gs pos="94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BBD9621-2C61-4283-ABCF-E059C02E4E98}"/>
              </a:ext>
            </a:extLst>
          </p:cNvPr>
          <p:cNvSpPr/>
          <p:nvPr/>
        </p:nvSpPr>
        <p:spPr>
          <a:xfrm>
            <a:off x="934255" y="445765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42DCA8-AE10-45F5-BF3D-63F67948C717}"/>
              </a:ext>
            </a:extLst>
          </p:cNvPr>
          <p:cNvSpPr txBox="1"/>
          <p:nvPr/>
        </p:nvSpPr>
        <p:spPr>
          <a:xfrm>
            <a:off x="1065970" y="4503956"/>
            <a:ext cx="2922491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id-ID" altLang="ko-KR" b="1" dirty="0"/>
              <a:t>Menekankan pada keterampilan menulis yang lebih kompleks dan aplikatif</a:t>
            </a:r>
            <a:endParaRPr lang="ko-KR" altLang="en-US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C99344-3A55-43E3-863E-A19EB3476F1B}"/>
              </a:ext>
            </a:extLst>
          </p:cNvPr>
          <p:cNvGrpSpPr/>
          <p:nvPr/>
        </p:nvGrpSpPr>
        <p:grpSpPr>
          <a:xfrm>
            <a:off x="7155080" y="4259651"/>
            <a:ext cx="2374790" cy="1620000"/>
            <a:chOff x="1822736" y="2564904"/>
            <a:chExt cx="1970137" cy="1415809"/>
          </a:xfrm>
        </p:grpSpPr>
        <p:sp>
          <p:nvSpPr>
            <p:cNvPr id="26" name="Rounded Rectangle 57">
              <a:extLst>
                <a:ext uri="{FF2B5EF4-FFF2-40B4-BE49-F238E27FC236}">
                  <a16:creationId xmlns:a16="http://schemas.microsoft.com/office/drawing/2014/main" id="{C4F2240B-4515-4088-B60E-524433961805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8F77BAC4-4697-4B65-8CA2-69F0B337D87B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  <a:lumOff val="15000"/>
                  </a:schemeClr>
                </a:gs>
                <a:gs pos="94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29CE620-6850-4600-B61F-7B6E6FBB141E}"/>
              </a:ext>
            </a:extLst>
          </p:cNvPr>
          <p:cNvSpPr/>
          <p:nvPr/>
        </p:nvSpPr>
        <p:spPr>
          <a:xfrm>
            <a:off x="8085909" y="4088672"/>
            <a:ext cx="3725718" cy="20769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B8F80B-B54B-41F2-A407-4D1870A577F6}"/>
              </a:ext>
            </a:extLst>
          </p:cNvPr>
          <p:cNvSpPr txBox="1"/>
          <p:nvPr/>
        </p:nvSpPr>
        <p:spPr>
          <a:xfrm>
            <a:off x="8112031" y="4133512"/>
            <a:ext cx="3396342" cy="18651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28594" lvl="0" indent="-228594">
              <a:lnSpc>
                <a:spcPct val="90000"/>
              </a:lnSpc>
              <a:spcBef>
                <a:spcPts val="1000"/>
              </a:spcBef>
              <a:defRPr/>
            </a:pPr>
            <a:r>
              <a:rPr lang="id-ID" sz="1600" b="1" dirty="0"/>
              <a:t>	Contoh: membuat ringkasan, menulis teks prosedur, menulis deskripsi, menulis surat, menyusun laporan sederhana, meringkas subbab buku, menulis pengalaman pribadi, membuat iklan dan menulis surat resmi.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7C65DA-C034-48E2-8C35-D6D152F315FF}"/>
              </a:ext>
            </a:extLst>
          </p:cNvPr>
          <p:cNvSpPr txBox="1"/>
          <p:nvPr/>
        </p:nvSpPr>
        <p:spPr>
          <a:xfrm>
            <a:off x="5230060" y="2306316"/>
            <a:ext cx="1784693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id-ID" altLang="ko-KR" sz="3200" b="1" dirty="0"/>
              <a:t>Kelas Rendah</a:t>
            </a:r>
            <a:endParaRPr lang="ko-KR" altLang="en-US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30532D-C8B7-4DDA-85D3-633F67D38CD0}"/>
              </a:ext>
            </a:extLst>
          </p:cNvPr>
          <p:cNvSpPr txBox="1"/>
          <p:nvPr/>
        </p:nvSpPr>
        <p:spPr>
          <a:xfrm>
            <a:off x="5216888" y="4499173"/>
            <a:ext cx="1784693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id-ID" altLang="ko-KR" sz="3200" b="1" dirty="0"/>
              <a:t>Kelas Tinggi</a:t>
            </a:r>
            <a:endParaRPr lang="ko-KR" altLang="en-US" sz="32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6BB575-E6D0-4327-952B-7230EAEC0BDE}"/>
              </a:ext>
            </a:extLst>
          </p:cNvPr>
          <p:cNvSpPr txBox="1"/>
          <p:nvPr/>
        </p:nvSpPr>
        <p:spPr>
          <a:xfrm>
            <a:off x="1065970" y="2391573"/>
            <a:ext cx="2922491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id-ID" altLang="ko-KR" b="1" dirty="0"/>
              <a:t>Menekankan pada hal-hal yang sangat dekat dengan kehidupan siswa</a:t>
            </a:r>
            <a:endParaRPr lang="ko-KR" altLang="en-US" b="1" dirty="0"/>
          </a:p>
        </p:txBody>
      </p:sp>
      <p:sp>
        <p:nvSpPr>
          <p:cNvPr id="47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258312" y="475225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4300908" y="2479105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7392568" y="4812344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7488480" y="245896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7021DB-65D1-489E-86D3-FB957408FAAB}"/>
              </a:ext>
            </a:extLst>
          </p:cNvPr>
          <p:cNvGrpSpPr/>
          <p:nvPr/>
        </p:nvGrpSpPr>
        <p:grpSpPr>
          <a:xfrm>
            <a:off x="7422206" y="259509"/>
            <a:ext cx="3835170" cy="6598491"/>
            <a:chOff x="5432494" y="626785"/>
            <a:chExt cx="3241222" cy="557659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8FA02DB-51A9-4AA2-AEC4-0B854BFAF060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8DBC53-7E2A-4244-91DE-C6E7B8F6A09D}"/>
                </a:ext>
              </a:extLst>
            </p:cNvPr>
            <p:cNvSpPr/>
            <p:nvPr/>
          </p:nvSpPr>
          <p:spPr>
            <a:xfrm>
              <a:off x="7660182" y="3855008"/>
              <a:ext cx="781200" cy="2348367"/>
            </a:xfrm>
            <a:prstGeom prst="rect">
              <a:avLst/>
            </a:prstGeom>
            <a:gradFill flip="none" rotWithShape="1">
              <a:gsLst>
                <a:gs pos="375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C22DDE9D-086F-4DF1-8F13-F5AB9BFB022F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B4DCDAB-6738-4BE1-96B0-7E5EEB96939C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A0964684-128F-419F-9096-CE258D4C2FDD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50192236-3AAD-4196-8FAB-BD7793553E48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64FCA3FA-1924-45B3-AEE4-BBE8046C4B0C}"/>
              </a:ext>
            </a:extLst>
          </p:cNvPr>
          <p:cNvGrpSpPr/>
          <p:nvPr/>
        </p:nvGrpSpPr>
        <p:grpSpPr>
          <a:xfrm>
            <a:off x="4049486" y="1899739"/>
            <a:ext cx="3717835" cy="1236552"/>
            <a:chOff x="3021856" y="4199990"/>
            <a:chExt cx="1886852" cy="15774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09AAD2-B212-4F37-ADC6-C32EDC001F39}"/>
                </a:ext>
              </a:extLst>
            </p:cNvPr>
            <p:cNvSpPr txBox="1"/>
            <p:nvPr/>
          </p:nvSpPr>
          <p:spPr>
            <a:xfrm>
              <a:off x="3021856" y="4560310"/>
              <a:ext cx="1886852" cy="121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400" b="1" dirty="0">
                  <a:cs typeface="Arial" pitchFamily="34" charset="0"/>
                </a:rPr>
                <a:t>Diperlukan format baku yang akan menajdi acuan (ukuran kertas, bentuk tulisan, dan pengaturan spasi, menambahkan gambar atau ilustrasi).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BC854D-8EED-47E6-958D-D39617CE5176}"/>
                </a:ext>
              </a:extLst>
            </p:cNvPr>
            <p:cNvSpPr txBox="1"/>
            <p:nvPr/>
          </p:nvSpPr>
          <p:spPr>
            <a:xfrm>
              <a:off x="3037896" y="4199990"/>
              <a:ext cx="1870812" cy="510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Mengedit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1D98E66E-22B4-49A1-905D-3F064EB16E79}"/>
              </a:ext>
            </a:extLst>
          </p:cNvPr>
          <p:cNvGrpSpPr/>
          <p:nvPr/>
        </p:nvGrpSpPr>
        <p:grpSpPr>
          <a:xfrm>
            <a:off x="3540034" y="3216315"/>
            <a:ext cx="3717323" cy="637028"/>
            <a:chOff x="3352435" y="4231062"/>
            <a:chExt cx="1556273" cy="6370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5CA5BF-18F6-4910-8A19-4107578F1168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400" b="1" dirty="0">
                  <a:cs typeface="Arial" pitchFamily="34" charset="0"/>
                </a:rPr>
                <a:t>Koreksi terhadap keseluruhan karangan.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9A1ED5-E9BE-420B-9FA5-D419391230B3}"/>
                </a:ext>
              </a:extLst>
            </p:cNvPr>
            <p:cNvSpPr txBox="1"/>
            <p:nvPr/>
          </p:nvSpPr>
          <p:spPr>
            <a:xfrm>
              <a:off x="3365666" y="4231062"/>
              <a:ext cx="15430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 Merevisi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A4AA287A-7286-435C-8496-7D4FC727DFF5}"/>
              </a:ext>
            </a:extLst>
          </p:cNvPr>
          <p:cNvGrpSpPr/>
          <p:nvPr/>
        </p:nvGrpSpPr>
        <p:grpSpPr>
          <a:xfrm>
            <a:off x="3918857" y="3945058"/>
            <a:ext cx="3338500" cy="1283358"/>
            <a:chOff x="3021856" y="4231062"/>
            <a:chExt cx="1886852" cy="12833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2C8DDB-6297-4C20-B34C-A5DA880479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400" b="1" dirty="0">
                  <a:cs typeface="Arial" pitchFamily="34" charset="0"/>
                </a:rPr>
                <a:t>Menjabarkan ide ke dalam bentuk tulisan yang dituangkan dalam bentuk kalimat dan paragraf menjadi satu karangan yang utuh.</a:t>
              </a:r>
              <a:endParaRPr lang="en-US" altLang="ko-KR" sz="1400" b="1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8D8163-FB0D-4B0E-A7D0-FE659F1A5C14}"/>
                </a:ext>
              </a:extLst>
            </p:cNvPr>
            <p:cNvSpPr txBox="1"/>
            <p:nvPr/>
          </p:nvSpPr>
          <p:spPr>
            <a:xfrm>
              <a:off x="3037897" y="4231062"/>
              <a:ext cx="1870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 Menulis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806F225-2F36-44D8-9CB7-F0CFB302F783}"/>
              </a:ext>
            </a:extLst>
          </p:cNvPr>
          <p:cNvSpPr txBox="1"/>
          <p:nvPr/>
        </p:nvSpPr>
        <p:spPr>
          <a:xfrm>
            <a:off x="10033156" y="55073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1FFC0F-AA45-4208-8C7E-E72D05F59667}"/>
              </a:ext>
            </a:extLst>
          </p:cNvPr>
          <p:cNvSpPr txBox="1"/>
          <p:nvPr/>
        </p:nvSpPr>
        <p:spPr>
          <a:xfrm>
            <a:off x="7813196" y="49120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7958D4-AC47-45BA-BEBA-C35B4DC7238F}"/>
              </a:ext>
            </a:extLst>
          </p:cNvPr>
          <p:cNvSpPr txBox="1"/>
          <p:nvPr/>
        </p:nvSpPr>
        <p:spPr>
          <a:xfrm>
            <a:off x="7422205" y="378790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27DE95-0AA9-4DAF-91C1-EAE33F25678B}"/>
              </a:ext>
            </a:extLst>
          </p:cNvPr>
          <p:cNvSpPr txBox="1"/>
          <p:nvPr/>
        </p:nvSpPr>
        <p:spPr>
          <a:xfrm>
            <a:off x="8030168" y="27797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68651C-4CFC-420B-A9D3-D4B4F8AB8A73}"/>
              </a:ext>
            </a:extLst>
          </p:cNvPr>
          <p:cNvSpPr txBox="1"/>
          <p:nvPr/>
        </p:nvSpPr>
        <p:spPr>
          <a:xfrm>
            <a:off x="10011681" y="197899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8046BDA-7C0A-4FE5-B884-FBD6BB4D9713}"/>
              </a:ext>
            </a:extLst>
          </p:cNvPr>
          <p:cNvSpPr txBox="1">
            <a:spLocks/>
          </p:cNvSpPr>
          <p:nvPr/>
        </p:nvSpPr>
        <p:spPr>
          <a:xfrm>
            <a:off x="674588" y="572267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d-ID" altLang="ko-KR" sz="6000" b="1" dirty="0">
                <a:latin typeface="+mj-lt"/>
                <a:cs typeface="Arial" pitchFamily="34" charset="0"/>
              </a:rPr>
              <a:t>Tahap Proses Menulis</a:t>
            </a:r>
            <a:endParaRPr lang="en-US" altLang="ko-KR" sz="6000" b="1" dirty="0">
              <a:latin typeface="+mj-lt"/>
              <a:cs typeface="Arial" pitchFamily="34" charset="0"/>
            </a:endParaRPr>
          </a:p>
        </p:txBody>
      </p:sp>
      <p:grpSp>
        <p:nvGrpSpPr>
          <p:cNvPr id="16" name="Group 74">
            <a:extLst>
              <a:ext uri="{FF2B5EF4-FFF2-40B4-BE49-F238E27FC236}">
                <a16:creationId xmlns:a16="http://schemas.microsoft.com/office/drawing/2014/main" id="{FAA59051-3F3E-4A32-805E-1A8109F268F9}"/>
              </a:ext>
            </a:extLst>
          </p:cNvPr>
          <p:cNvGrpSpPr/>
          <p:nvPr/>
        </p:nvGrpSpPr>
        <p:grpSpPr>
          <a:xfrm>
            <a:off x="3905794" y="5238207"/>
            <a:ext cx="3861527" cy="1491229"/>
            <a:chOff x="3021856" y="4229589"/>
            <a:chExt cx="1886852" cy="153316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68609C8-2FC3-4C1C-8E1B-1E1639693C3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400" b="1" dirty="0">
                  <a:cs typeface="Arial" pitchFamily="34" charset="0"/>
                </a:rPr>
                <a:t>Menemukan ide gagasan yang akan dituangkan, menentukan judul karangan, menentukan tujuan, memilih bentuk atau jenis tulisan, membuat kerangka dan mengumpulkan bahan-bahan. </a:t>
              </a:r>
              <a:endParaRPr lang="en-US" altLang="ko-KR" sz="1400" b="1" dirty="0"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7E245D9-453E-4EE2-B2A3-72199A4FD2CE}"/>
                </a:ext>
              </a:extLst>
            </p:cNvPr>
            <p:cNvSpPr txBox="1"/>
            <p:nvPr/>
          </p:nvSpPr>
          <p:spPr>
            <a:xfrm>
              <a:off x="3037897" y="4229589"/>
              <a:ext cx="1870811" cy="41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 Pramenulis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7">
            <a:extLst>
              <a:ext uri="{FF2B5EF4-FFF2-40B4-BE49-F238E27FC236}">
                <a16:creationId xmlns:a16="http://schemas.microsoft.com/office/drawing/2014/main" id="{DECE7C01-A243-4A77-8674-165FF4666669}"/>
              </a:ext>
            </a:extLst>
          </p:cNvPr>
          <p:cNvGrpSpPr/>
          <p:nvPr/>
        </p:nvGrpSpPr>
        <p:grpSpPr>
          <a:xfrm>
            <a:off x="5499463" y="805230"/>
            <a:ext cx="3818277" cy="1080978"/>
            <a:chOff x="3021856" y="4217999"/>
            <a:chExt cx="1886852" cy="108097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A812A96-9BB2-41A9-BA84-3B925EFB8DE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400" b="1" dirty="0">
                  <a:cs typeface="Arial" pitchFamily="34" charset="0"/>
                </a:rPr>
                <a:t>Menyampaikan hasil tulisan kepada publik dalam bentuk cetakan, noncetakan, atau keduanya.</a:t>
              </a:r>
              <a:endParaRPr lang="en-US" altLang="ko-KR" sz="1400" b="1" dirty="0"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F32E37A-C191-4AB2-B2E9-342D9B65D899}"/>
                </a:ext>
              </a:extLst>
            </p:cNvPr>
            <p:cNvSpPr txBox="1"/>
            <p:nvPr/>
          </p:nvSpPr>
          <p:spPr>
            <a:xfrm>
              <a:off x="3037897" y="4217999"/>
              <a:ext cx="1870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Mempublikasikan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9108471" y="3693120"/>
            <a:ext cx="224002" cy="100064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3743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77E4E37-DB86-4C3C-8D4D-5BCE0046BE30}"/>
              </a:ext>
            </a:extLst>
          </p:cNvPr>
          <p:cNvSpPr txBox="1"/>
          <p:nvPr/>
        </p:nvSpPr>
        <p:spPr>
          <a:xfrm>
            <a:off x="836574" y="5204838"/>
            <a:ext cx="279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3600" b="1" dirty="0">
                <a:cs typeface="Arial" pitchFamily="34" charset="0"/>
              </a:rPr>
              <a:t>5. Surat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998A9F-8533-4F1D-91DE-8176F504BCF6}"/>
              </a:ext>
            </a:extLst>
          </p:cNvPr>
          <p:cNvSpPr txBox="1"/>
          <p:nvPr/>
        </p:nvSpPr>
        <p:spPr>
          <a:xfrm>
            <a:off x="838035" y="1764117"/>
            <a:ext cx="279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3600" b="1" dirty="0">
                <a:cs typeface="Arial" pitchFamily="34" charset="0"/>
              </a:rPr>
              <a:t>1. Esai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DDACEF-3385-44D5-81E3-1D8FA2B9F2A1}"/>
              </a:ext>
            </a:extLst>
          </p:cNvPr>
          <p:cNvSpPr txBox="1"/>
          <p:nvPr/>
        </p:nvSpPr>
        <p:spPr>
          <a:xfrm>
            <a:off x="8544716" y="2624297"/>
            <a:ext cx="313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3600" b="1" dirty="0">
                <a:cs typeface="Arial" pitchFamily="34" charset="0"/>
              </a:rPr>
              <a:t>2. Teks Reviu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57AA33-6AA6-4688-92FC-464E3C74C7DF}"/>
              </a:ext>
            </a:extLst>
          </p:cNvPr>
          <p:cNvSpPr txBox="1"/>
          <p:nvPr/>
        </p:nvSpPr>
        <p:spPr>
          <a:xfrm>
            <a:off x="8544716" y="4344657"/>
            <a:ext cx="2792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3600" b="1" dirty="0">
                <a:cs typeface="Arial" pitchFamily="34" charset="0"/>
              </a:rPr>
              <a:t>4. Teks Narasi Sejarah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ACF95B-C50C-4979-8D47-7807352A25D0}"/>
              </a:ext>
            </a:extLst>
          </p:cNvPr>
          <p:cNvSpPr txBox="1"/>
          <p:nvPr/>
        </p:nvSpPr>
        <p:spPr>
          <a:xfrm>
            <a:off x="836574" y="3484477"/>
            <a:ext cx="2799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3600" b="1" dirty="0">
                <a:cs typeface="Arial" pitchFamily="34" charset="0"/>
              </a:rPr>
              <a:t>3. Artikel Ilmiah</a:t>
            </a:r>
            <a:endParaRPr lang="ko-KR" altLang="en-US" sz="3600" b="1" dirty="0">
              <a:cs typeface="Arial" pitchFamily="34" charset="0"/>
            </a:endParaRPr>
          </a:p>
        </p:txBody>
      </p:sp>
      <p:cxnSp>
        <p:nvCxnSpPr>
          <p:cNvPr id="47" name="Elbow Connector 47">
            <a:extLst>
              <a:ext uri="{FF2B5EF4-FFF2-40B4-BE49-F238E27FC236}">
                <a16:creationId xmlns:a16="http://schemas.microsoft.com/office/drawing/2014/main" id="{596B1A67-F868-4FD1-BB01-09E0891F6D4E}"/>
              </a:ext>
            </a:extLst>
          </p:cNvPr>
          <p:cNvCxnSpPr>
            <a:cxnSpLocks/>
            <a:endCxn id="46" idx="3"/>
          </p:cNvCxnSpPr>
          <p:nvPr/>
        </p:nvCxnSpPr>
        <p:spPr>
          <a:xfrm rot="10800000">
            <a:off x="3636098" y="4084642"/>
            <a:ext cx="2455707" cy="30328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50">
            <a:extLst>
              <a:ext uri="{FF2B5EF4-FFF2-40B4-BE49-F238E27FC236}">
                <a16:creationId xmlns:a16="http://schemas.microsoft.com/office/drawing/2014/main" id="{650CCAD2-4B4F-4396-9DB5-D48A8EC2FE07}"/>
              </a:ext>
            </a:extLst>
          </p:cNvPr>
          <p:cNvCxnSpPr>
            <a:cxnSpLocks/>
            <a:endCxn id="37" idx="3"/>
          </p:cNvCxnSpPr>
          <p:nvPr/>
        </p:nvCxnSpPr>
        <p:spPr>
          <a:xfrm rot="10800000">
            <a:off x="3637559" y="2087283"/>
            <a:ext cx="2454251" cy="4616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7">
            <a:extLst>
              <a:ext uri="{FF2B5EF4-FFF2-40B4-BE49-F238E27FC236}">
                <a16:creationId xmlns:a16="http://schemas.microsoft.com/office/drawing/2014/main" id="{5B61B9E2-DECB-45AA-8B61-B52235DDC81F}"/>
              </a:ext>
            </a:extLst>
          </p:cNvPr>
          <p:cNvGrpSpPr/>
          <p:nvPr/>
        </p:nvGrpSpPr>
        <p:grpSpPr>
          <a:xfrm>
            <a:off x="4391591" y="1699508"/>
            <a:ext cx="3461258" cy="4909285"/>
            <a:chOff x="4391588" y="1699505"/>
            <a:chExt cx="3461258" cy="4909284"/>
          </a:xfrm>
        </p:grpSpPr>
        <p:sp>
          <p:nvSpPr>
            <p:cNvPr id="50" name="Trapezoid 22">
              <a:hlinkClick r:id="rId2" action="ppaction://hlinksldjump"/>
              <a:extLst>
                <a:ext uri="{FF2B5EF4-FFF2-40B4-BE49-F238E27FC236}">
                  <a16:creationId xmlns:a16="http://schemas.microsoft.com/office/drawing/2014/main" id="{B6C2026F-718C-44A5-92DB-1C7CDBC6A8BF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Trapezoid 22">
              <a:hlinkClick r:id="rId3" action="ppaction://hlinksldjump"/>
              <a:extLst>
                <a:ext uri="{FF2B5EF4-FFF2-40B4-BE49-F238E27FC236}">
                  <a16:creationId xmlns:a16="http://schemas.microsoft.com/office/drawing/2014/main" id="{5EBBDFB6-9238-457A-A2BD-125E63C5900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Trapezoi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A97B10AC-6873-41A0-91A1-CC23D594F5ED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22">
              <a:hlinkClick r:id="rId5" action="ppaction://hlinksldjump"/>
              <a:extLst>
                <a:ext uri="{FF2B5EF4-FFF2-40B4-BE49-F238E27FC236}">
                  <a16:creationId xmlns:a16="http://schemas.microsoft.com/office/drawing/2014/main" id="{1FD02D5E-6D38-4669-85BC-A17C8FD602CD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Trapezoid 22">
              <a:hlinkClick r:id="rId6" action="ppaction://hlinksldjump"/>
              <a:extLst>
                <a:ext uri="{FF2B5EF4-FFF2-40B4-BE49-F238E27FC236}">
                  <a16:creationId xmlns:a16="http://schemas.microsoft.com/office/drawing/2014/main" id="{02490004-7127-4997-AB01-430DA56BFEB7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E0A479-ECA8-45B2-9422-F8E8FA1CA78B}"/>
                </a:ext>
              </a:extLst>
            </p:cNvPr>
            <p:cNvSpPr txBox="1"/>
            <p:nvPr/>
          </p:nvSpPr>
          <p:spPr>
            <a:xfrm>
              <a:off x="6326588" y="2267849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38D293-C00D-4CBF-88AF-C4081EB763F8}"/>
                </a:ext>
              </a:extLst>
            </p:cNvPr>
            <p:cNvSpPr txBox="1"/>
            <p:nvPr/>
          </p:nvSpPr>
          <p:spPr>
            <a:xfrm>
              <a:off x="6405496" y="3128963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BB229E-AD08-4FB2-933A-591A62EA55C8}"/>
                </a:ext>
              </a:extLst>
            </p:cNvPr>
            <p:cNvSpPr txBox="1"/>
            <p:nvPr/>
          </p:nvSpPr>
          <p:spPr>
            <a:xfrm>
              <a:off x="6003672" y="4404596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1B55C0-EFD2-4954-8551-BC7DA5FF2498}"/>
                </a:ext>
              </a:extLst>
            </p:cNvPr>
            <p:cNvSpPr txBox="1"/>
            <p:nvPr/>
          </p:nvSpPr>
          <p:spPr>
            <a:xfrm>
              <a:off x="5377318" y="5591413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E7CDD5-0431-44C6-AFB6-9B36C8A7B865}"/>
                </a:ext>
              </a:extLst>
            </p:cNvPr>
            <p:cNvSpPr txBox="1"/>
            <p:nvPr/>
          </p:nvSpPr>
          <p:spPr>
            <a:xfrm>
              <a:off x="6749796" y="5391358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60" name="Elbow Connector 51">
            <a:extLst>
              <a:ext uri="{FF2B5EF4-FFF2-40B4-BE49-F238E27FC236}">
                <a16:creationId xmlns:a16="http://schemas.microsoft.com/office/drawing/2014/main" id="{4587DDFA-752A-464D-A366-D2155665693E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867729" y="2947463"/>
            <a:ext cx="1676987" cy="48154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53">
            <a:extLst>
              <a:ext uri="{FF2B5EF4-FFF2-40B4-BE49-F238E27FC236}">
                <a16:creationId xmlns:a16="http://schemas.microsoft.com/office/drawing/2014/main" id="{3BBF28BD-9CB7-417E-ADF5-60073E42F5E0}"/>
              </a:ext>
            </a:extLst>
          </p:cNvPr>
          <p:cNvCxnSpPr>
            <a:cxnSpLocks/>
            <a:endCxn id="34" idx="3"/>
          </p:cNvCxnSpPr>
          <p:nvPr/>
        </p:nvCxnSpPr>
        <p:spPr>
          <a:xfrm rot="10800000">
            <a:off x="3636098" y="5528005"/>
            <a:ext cx="1047387" cy="29202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5">
            <a:extLst>
              <a:ext uri="{FF2B5EF4-FFF2-40B4-BE49-F238E27FC236}">
                <a16:creationId xmlns:a16="http://schemas.microsoft.com/office/drawing/2014/main" id="{E5629D17-97FC-43EC-924A-416CE18D3EE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7310543" y="5221820"/>
            <a:ext cx="1234173" cy="3696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47">
            <a:extLst>
              <a:ext uri="{FF2B5EF4-FFF2-40B4-BE49-F238E27FC236}">
                <a16:creationId xmlns:a16="http://schemas.microsoft.com/office/drawing/2014/main" id="{7D68FA7A-3C82-4927-A22D-9C9777D67A5F}"/>
              </a:ext>
            </a:extLst>
          </p:cNvPr>
          <p:cNvSpPr/>
          <p:nvPr/>
        </p:nvSpPr>
        <p:spPr>
          <a:xfrm>
            <a:off x="1197831" y="208253"/>
            <a:ext cx="9970912" cy="11894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chemeClr val="tx1"/>
                </a:solidFill>
              </a:rPr>
              <a:t>Lima </a:t>
            </a:r>
            <a:r>
              <a:rPr lang="en-US" altLang="ko-KR" sz="5400" b="1" dirty="0" err="1">
                <a:solidFill>
                  <a:schemeClr val="tx1"/>
                </a:solidFill>
              </a:rPr>
              <a:t>Contoh</a:t>
            </a:r>
            <a:r>
              <a:rPr lang="en-US" altLang="ko-KR" sz="5400" b="1" dirty="0">
                <a:solidFill>
                  <a:schemeClr val="tx1"/>
                </a:solidFill>
              </a:rPr>
              <a:t> </a:t>
            </a:r>
            <a:r>
              <a:rPr lang="en-US" altLang="ko-KR" sz="5400" b="1" dirty="0" err="1">
                <a:solidFill>
                  <a:schemeClr val="tx1"/>
                </a:solidFill>
              </a:rPr>
              <a:t>Teks</a:t>
            </a:r>
            <a:r>
              <a:rPr lang="en-US" altLang="ko-KR" sz="5400" b="1" dirty="0">
                <a:solidFill>
                  <a:schemeClr val="tx1"/>
                </a:solidFill>
              </a:rPr>
              <a:t> </a:t>
            </a:r>
            <a:r>
              <a:rPr lang="en-US" altLang="ko-KR" sz="5400" b="1" dirty="0" err="1">
                <a:solidFill>
                  <a:schemeClr val="tx1"/>
                </a:solidFill>
              </a:rPr>
              <a:t>Nonfiksi</a:t>
            </a:r>
            <a:endParaRPr lang="en-US" altLang="ko-KR" sz="5400" b="1" dirty="0">
              <a:solidFill>
                <a:schemeClr val="tx1"/>
              </a:solidFill>
            </a:endParaRPr>
          </a:p>
        </p:txBody>
      </p:sp>
      <p:sp>
        <p:nvSpPr>
          <p:cNvPr id="41" name="Round Same Side Corner 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 flipH="1" flipV="1">
            <a:off x="1577343" y="4167329"/>
            <a:ext cx="264790" cy="68352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Round Same Side Corner 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11472508" y="2001938"/>
            <a:ext cx="288201" cy="82455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Round Same Side Corner Rectangle 6">
            <a:hlinkClick r:id="rId6" action="ppaction://hlinksldjump"/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10499031" y="4350804"/>
            <a:ext cx="257596" cy="79533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Round Same Side Corner 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 flipH="1" flipV="1">
            <a:off x="1358914" y="5501429"/>
            <a:ext cx="264790" cy="68352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Round Same Side Corner 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 flipH="1" flipV="1">
            <a:off x="1579229" y="2077792"/>
            <a:ext cx="264790" cy="68352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1814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2A68B966-F92C-47F5-A5D6-D97E6E65870C}"/>
              </a:ext>
            </a:extLst>
          </p:cNvPr>
          <p:cNvSpPr/>
          <p:nvPr/>
        </p:nvSpPr>
        <p:spPr>
          <a:xfrm>
            <a:off x="6102677" y="1915719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9107C1CA-7CFA-45DA-9A0A-74C813195FC2}"/>
              </a:ext>
            </a:extLst>
          </p:cNvPr>
          <p:cNvSpPr/>
          <p:nvPr/>
        </p:nvSpPr>
        <p:spPr>
          <a:xfrm>
            <a:off x="6102677" y="3018352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83B0790B-28CC-4115-B539-929450D752EF}"/>
              </a:ext>
            </a:extLst>
          </p:cNvPr>
          <p:cNvSpPr/>
          <p:nvPr/>
        </p:nvSpPr>
        <p:spPr>
          <a:xfrm>
            <a:off x="6102677" y="4120985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Isosceles Triangle 26">
            <a:extLst>
              <a:ext uri="{FF2B5EF4-FFF2-40B4-BE49-F238E27FC236}">
                <a16:creationId xmlns:a16="http://schemas.microsoft.com/office/drawing/2014/main" id="{26EDB45A-15BC-450E-B5F6-B4FC3589B883}"/>
              </a:ext>
            </a:extLst>
          </p:cNvPr>
          <p:cNvSpPr/>
          <p:nvPr/>
        </p:nvSpPr>
        <p:spPr>
          <a:xfrm rot="16200000">
            <a:off x="4197111" y="2044957"/>
            <a:ext cx="2036677" cy="177819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Isosceles Triangle 48">
            <a:extLst>
              <a:ext uri="{FF2B5EF4-FFF2-40B4-BE49-F238E27FC236}">
                <a16:creationId xmlns:a16="http://schemas.microsoft.com/office/drawing/2014/main" id="{0808ACED-3B71-4EFE-9C34-0FE4D2191F8A}"/>
              </a:ext>
            </a:extLst>
          </p:cNvPr>
          <p:cNvSpPr/>
          <p:nvPr/>
        </p:nvSpPr>
        <p:spPr>
          <a:xfrm rot="16200000">
            <a:off x="4706882" y="2624662"/>
            <a:ext cx="1003975" cy="1791356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9" name="Isosceles Triangle 49">
            <a:extLst>
              <a:ext uri="{FF2B5EF4-FFF2-40B4-BE49-F238E27FC236}">
                <a16:creationId xmlns:a16="http://schemas.microsoft.com/office/drawing/2014/main" id="{153C4927-A421-4B14-AF54-874BA05359DC}"/>
              </a:ext>
            </a:extLst>
          </p:cNvPr>
          <p:cNvSpPr/>
          <p:nvPr/>
        </p:nvSpPr>
        <p:spPr>
          <a:xfrm rot="16200000">
            <a:off x="4709734" y="3667958"/>
            <a:ext cx="998749" cy="179087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9A725-E2F4-4E73-BAFF-67A74CFB9E89}"/>
              </a:ext>
            </a:extLst>
          </p:cNvPr>
          <p:cNvSpPr txBox="1"/>
          <p:nvPr/>
        </p:nvSpPr>
        <p:spPr>
          <a:xfrm>
            <a:off x="3892731" y="5274574"/>
            <a:ext cx="8273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 fontAlgn="base"/>
            <a:r>
              <a:rPr lang="id-ID" sz="1600" b="1" dirty="0">
                <a:latin typeface="+mj-lt"/>
              </a:rPr>
              <a:t>Esai dapat membuat belajar tiga hal penting, yakni:</a:t>
            </a:r>
          </a:p>
          <a:p>
            <a:pPr marL="228600" indent="-228600" defTabSz="360000" fontAlgn="base">
              <a:buFont typeface="+mj-lt"/>
              <a:buAutoNum type="arabicPeriod"/>
            </a:pPr>
            <a:r>
              <a:rPr lang="id-ID" sz="1600" b="1" dirty="0">
                <a:latin typeface="+mj-lt"/>
              </a:rPr>
              <a:t>Mengeksplorasi area kajian dan menyampaikan penilaian mengenai sebuah isu, </a:t>
            </a:r>
          </a:p>
          <a:p>
            <a:pPr marL="228600" indent="-228600" defTabSz="360000" fontAlgn="base">
              <a:buFont typeface="+mj-lt"/>
              <a:buAutoNum type="arabicPeriod"/>
            </a:pPr>
            <a:r>
              <a:rPr lang="id-ID" sz="1600" b="1" dirty="0">
                <a:latin typeface="+mj-lt"/>
              </a:rPr>
              <a:t>Merangkai argumen untuk mendukung penilaian tersebut berdasarkan pada nalar dan bukti, dan </a:t>
            </a:r>
          </a:p>
          <a:p>
            <a:pPr marL="228600" indent="-228600" defTabSz="360000" fontAlgn="base">
              <a:buFont typeface="+mj-lt"/>
              <a:buAutoNum type="arabicPeriod"/>
            </a:pPr>
            <a:r>
              <a:rPr lang="id-ID" sz="1600" b="1" dirty="0">
                <a:latin typeface="+mj-lt"/>
              </a:rPr>
              <a:t>Menghasilkan esai yang menarik dan memiliki struktur koheren.</a:t>
            </a:r>
          </a:p>
          <a:p>
            <a:pPr algn="r" defTabSz="360000" fontAlgn="base"/>
            <a:r>
              <a:rPr lang="id-ID" sz="1600" b="1" dirty="0">
                <a:latin typeface="+mj-lt"/>
              </a:rPr>
              <a:t>(Mc Clain &amp; Roth, 1999)</a:t>
            </a:r>
          </a:p>
        </p:txBody>
      </p:sp>
      <p:sp>
        <p:nvSpPr>
          <p:cNvPr id="24" name="TextBox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01F8CA-D52A-4CA8-A92B-CF1D912C8B88}"/>
              </a:ext>
            </a:extLst>
          </p:cNvPr>
          <p:cNvSpPr txBox="1"/>
          <p:nvPr/>
        </p:nvSpPr>
        <p:spPr>
          <a:xfrm>
            <a:off x="7334857" y="2138703"/>
            <a:ext cx="367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>
                <a:solidFill>
                  <a:schemeClr val="bg1"/>
                </a:solidFill>
                <a:ea typeface="+mj-ea"/>
                <a:cs typeface="Arial" pitchFamily="34" charset="0"/>
              </a:rPr>
              <a:t>a. Struktur</a:t>
            </a:r>
            <a:endParaRPr lang="ko-KR" altLang="en-US" sz="24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82CC56-C1A0-407E-BD2E-40927C3640F9}"/>
              </a:ext>
            </a:extLst>
          </p:cNvPr>
          <p:cNvSpPr txBox="1"/>
          <p:nvPr/>
        </p:nvSpPr>
        <p:spPr>
          <a:xfrm>
            <a:off x="7334857" y="3241765"/>
            <a:ext cx="367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>
                <a:solidFill>
                  <a:schemeClr val="bg1"/>
                </a:solidFill>
                <a:ea typeface="+mj-ea"/>
                <a:cs typeface="Arial" pitchFamily="34" charset="0"/>
              </a:rPr>
              <a:t>b. Fungsi</a:t>
            </a:r>
            <a:endParaRPr lang="ko-KR" altLang="en-US" sz="24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D4D5D6-D3B8-4BC5-9BB3-40ADC8914172}"/>
              </a:ext>
            </a:extLst>
          </p:cNvPr>
          <p:cNvSpPr txBox="1"/>
          <p:nvPr/>
        </p:nvSpPr>
        <p:spPr>
          <a:xfrm>
            <a:off x="7334857" y="4344826"/>
            <a:ext cx="367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>
                <a:solidFill>
                  <a:schemeClr val="bg1"/>
                </a:solidFill>
                <a:ea typeface="+mj-ea"/>
                <a:cs typeface="Arial" pitchFamily="34" charset="0"/>
              </a:rPr>
              <a:t>c. Kaidah Kebahasaan</a:t>
            </a:r>
            <a:endParaRPr lang="ko-KR" altLang="en-US" sz="24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031C7F85-ADEE-429E-AB19-B2A9D94B578E}"/>
              </a:ext>
            </a:extLst>
          </p:cNvPr>
          <p:cNvSpPr>
            <a:spLocks noChangeAspect="1"/>
          </p:cNvSpPr>
          <p:nvPr/>
        </p:nvSpPr>
        <p:spPr>
          <a:xfrm>
            <a:off x="6496798" y="4321876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Freeform 43">
            <a:extLst>
              <a:ext uri="{FF2B5EF4-FFF2-40B4-BE49-F238E27FC236}">
                <a16:creationId xmlns:a16="http://schemas.microsoft.com/office/drawing/2014/main" id="{37ABF823-BDF6-4402-B1E6-AFDD0B039D2E}"/>
              </a:ext>
            </a:extLst>
          </p:cNvPr>
          <p:cNvSpPr>
            <a:spLocks noChangeAspect="1"/>
          </p:cNvSpPr>
          <p:nvPr/>
        </p:nvSpPr>
        <p:spPr>
          <a:xfrm>
            <a:off x="6526799" y="3183242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F7297B30-F236-4813-8846-93A0527256CA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2062609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95A27610-9F82-407D-AA13-218951716894}"/>
              </a:ext>
            </a:extLst>
          </p:cNvPr>
          <p:cNvGrpSpPr/>
          <p:nvPr/>
        </p:nvGrpSpPr>
        <p:grpSpPr>
          <a:xfrm rot="20670820">
            <a:off x="2710212" y="3618596"/>
            <a:ext cx="1626558" cy="1505979"/>
            <a:chOff x="1064519" y="1872500"/>
            <a:chExt cx="1561257" cy="144552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0EEB4E-06ED-44F0-BB83-42A268F75222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23A5F8A-D025-4F68-9E6F-A77A48EB3781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B42E08C-8FE5-487E-BC35-77DF011B5DA4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810FBDC-B7DE-4829-B156-4D8F1256CA88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77B3F1A-7361-4CDC-8D96-D9C7790A42E4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7BAA5B1-430A-4745-A139-442DA0F46DB5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E5CE5B4-1C11-4FCB-9D7B-4F295529D84D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11">
            <a:extLst>
              <a:ext uri="{FF2B5EF4-FFF2-40B4-BE49-F238E27FC236}">
                <a16:creationId xmlns:a16="http://schemas.microsoft.com/office/drawing/2014/main" id="{84AB299D-12B9-46D3-A5FF-DA39C6242B4B}"/>
              </a:ext>
            </a:extLst>
          </p:cNvPr>
          <p:cNvGrpSpPr/>
          <p:nvPr/>
        </p:nvGrpSpPr>
        <p:grpSpPr>
          <a:xfrm>
            <a:off x="1045733" y="3262848"/>
            <a:ext cx="2775264" cy="3626866"/>
            <a:chOff x="1126074" y="2670966"/>
            <a:chExt cx="2734161" cy="3573152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A7407F4-C03D-4AF6-A332-92AC9B19029B}"/>
                </a:ext>
              </a:extLst>
            </p:cNvPr>
            <p:cNvSpPr/>
            <p:nvPr/>
          </p:nvSpPr>
          <p:spPr>
            <a:xfrm rot="1258431">
              <a:off x="3177475" y="3781009"/>
              <a:ext cx="682760" cy="881775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6C19356-2709-4D4D-B922-7AA6298EEBA4}"/>
                </a:ext>
              </a:extLst>
            </p:cNvPr>
            <p:cNvSpPr>
              <a:spLocks/>
            </p:cNvSpPr>
            <p:nvPr/>
          </p:nvSpPr>
          <p:spPr bwMode="auto">
            <a:xfrm rot="20940928" flipH="1">
              <a:off x="1126074" y="2670966"/>
              <a:ext cx="1656184" cy="1909514"/>
            </a:xfrm>
            <a:custGeom>
              <a:avLst/>
              <a:gdLst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697686 w 1656184"/>
                <a:gd name="connsiteY95" fmla="*/ 1708838 h 1909514"/>
                <a:gd name="connsiteX96" fmla="*/ 1413007 w 1656184"/>
                <a:gd name="connsiteY96" fmla="*/ 1487444 h 1909514"/>
                <a:gd name="connsiteX97" fmla="*/ 1412429 w 1656184"/>
                <a:gd name="connsiteY97" fmla="*/ 1485195 h 1909514"/>
                <a:gd name="connsiteX98" fmla="*/ 1405111 w 1656184"/>
                <a:gd name="connsiteY98" fmla="*/ 1455538 h 1909514"/>
                <a:gd name="connsiteX99" fmla="*/ 1398918 w 1656184"/>
                <a:gd name="connsiteY99" fmla="*/ 1425881 h 1909514"/>
                <a:gd name="connsiteX100" fmla="*/ 1394978 w 1656184"/>
                <a:gd name="connsiteY100" fmla="*/ 1398549 h 1909514"/>
                <a:gd name="connsiteX101" fmla="*/ 1392163 w 1656184"/>
                <a:gd name="connsiteY101" fmla="*/ 1372381 h 1909514"/>
                <a:gd name="connsiteX102" fmla="*/ 1391037 w 1656184"/>
                <a:gd name="connsiteY102" fmla="*/ 1350865 h 1909514"/>
                <a:gd name="connsiteX103" fmla="*/ 1392163 w 1656184"/>
                <a:gd name="connsiteY103" fmla="*/ 1332837 h 1909514"/>
                <a:gd name="connsiteX104" fmla="*/ 1401171 w 1656184"/>
                <a:gd name="connsiteY104" fmla="*/ 1295039 h 1909514"/>
                <a:gd name="connsiteX105" fmla="*/ 1412429 w 1656184"/>
                <a:gd name="connsiteY105" fmla="*/ 1260148 h 1909514"/>
                <a:gd name="connsiteX106" fmla="*/ 1426503 w 1656184"/>
                <a:gd name="connsiteY106" fmla="*/ 1227001 h 1909514"/>
                <a:gd name="connsiteX107" fmla="*/ 1443954 w 1656184"/>
                <a:gd name="connsiteY107" fmla="*/ 1197926 h 1909514"/>
                <a:gd name="connsiteX108" fmla="*/ 1469849 w 1656184"/>
                <a:gd name="connsiteY108" fmla="*/ 1161872 h 1909514"/>
                <a:gd name="connsiteX109" fmla="*/ 1496308 w 1656184"/>
                <a:gd name="connsiteY109" fmla="*/ 1125818 h 1909514"/>
                <a:gd name="connsiteX110" fmla="*/ 1522767 w 1656184"/>
                <a:gd name="connsiteY110" fmla="*/ 1090926 h 1909514"/>
                <a:gd name="connsiteX111" fmla="*/ 1549788 w 1656184"/>
                <a:gd name="connsiteY111" fmla="*/ 1053710 h 1909514"/>
                <a:gd name="connsiteX112" fmla="*/ 1573995 w 1656184"/>
                <a:gd name="connsiteY112" fmla="*/ 1015911 h 1909514"/>
                <a:gd name="connsiteX113" fmla="*/ 1597637 w 1656184"/>
                <a:gd name="connsiteY113" fmla="*/ 976949 h 1909514"/>
                <a:gd name="connsiteX114" fmla="*/ 1617341 w 1656184"/>
                <a:gd name="connsiteY114" fmla="*/ 934499 h 1909514"/>
                <a:gd name="connsiteX115" fmla="*/ 1633666 w 1656184"/>
                <a:gd name="connsiteY115" fmla="*/ 889140 h 1909514"/>
                <a:gd name="connsiteX116" fmla="*/ 1646051 w 1656184"/>
                <a:gd name="connsiteY116" fmla="*/ 836222 h 1909514"/>
                <a:gd name="connsiteX117" fmla="*/ 1652807 w 1656184"/>
                <a:gd name="connsiteY117" fmla="*/ 782141 h 1909514"/>
                <a:gd name="connsiteX118" fmla="*/ 1656184 w 1656184"/>
                <a:gd name="connsiteY118" fmla="*/ 726897 h 1909514"/>
                <a:gd name="connsiteX119" fmla="*/ 1655059 w 1656184"/>
                <a:gd name="connsiteY119" fmla="*/ 671072 h 1909514"/>
                <a:gd name="connsiteX120" fmla="*/ 1651118 w 1656184"/>
                <a:gd name="connsiteY120" fmla="*/ 616409 h 1909514"/>
                <a:gd name="connsiteX121" fmla="*/ 1642674 w 1656184"/>
                <a:gd name="connsiteY121" fmla="*/ 563490 h 1909514"/>
                <a:gd name="connsiteX122" fmla="*/ 1631415 w 1656184"/>
                <a:gd name="connsiteY122" fmla="*/ 511736 h 1909514"/>
                <a:gd name="connsiteX123" fmla="*/ 1617341 w 1656184"/>
                <a:gd name="connsiteY123" fmla="*/ 464051 h 1909514"/>
                <a:gd name="connsiteX124" fmla="*/ 1601579 w 1656184"/>
                <a:gd name="connsiteY124" fmla="*/ 420438 h 1909514"/>
                <a:gd name="connsiteX125" fmla="*/ 1583565 w 1656184"/>
                <a:gd name="connsiteY125" fmla="*/ 381475 h 1909514"/>
                <a:gd name="connsiteX126" fmla="*/ 1556543 w 1656184"/>
                <a:gd name="connsiteY126" fmla="*/ 334954 h 1909514"/>
                <a:gd name="connsiteX127" fmla="*/ 1527270 w 1656184"/>
                <a:gd name="connsiteY127" fmla="*/ 290759 h 1909514"/>
                <a:gd name="connsiteX128" fmla="*/ 1494056 w 1656184"/>
                <a:gd name="connsiteY128" fmla="*/ 249471 h 1909514"/>
                <a:gd name="connsiteX129" fmla="*/ 1458590 w 1656184"/>
                <a:gd name="connsiteY129" fmla="*/ 209928 h 1909514"/>
                <a:gd name="connsiteX130" fmla="*/ 1419747 w 1656184"/>
                <a:gd name="connsiteY130" fmla="*/ 174455 h 1909514"/>
                <a:gd name="connsiteX131" fmla="*/ 1376400 w 1656184"/>
                <a:gd name="connsiteY131" fmla="*/ 141309 h 1909514"/>
                <a:gd name="connsiteX132" fmla="*/ 1331365 w 1656184"/>
                <a:gd name="connsiteY132" fmla="*/ 111652 h 1909514"/>
                <a:gd name="connsiteX133" fmla="*/ 1283515 w 1656184"/>
                <a:gd name="connsiteY133" fmla="*/ 85483 h 1909514"/>
                <a:gd name="connsiteX134" fmla="*/ 1231161 w 1656184"/>
                <a:gd name="connsiteY134" fmla="*/ 63386 h 1909514"/>
                <a:gd name="connsiteX135" fmla="*/ 1177119 w 1656184"/>
                <a:gd name="connsiteY135" fmla="*/ 43033 h 1909514"/>
                <a:gd name="connsiteX136" fmla="*/ 1118572 w 1656184"/>
                <a:gd name="connsiteY136" fmla="*/ 27332 h 1909514"/>
                <a:gd name="connsiteX137" fmla="*/ 1057210 w 1656184"/>
                <a:gd name="connsiteY137" fmla="*/ 14538 h 1909514"/>
                <a:gd name="connsiteX138" fmla="*/ 993036 w 1656184"/>
                <a:gd name="connsiteY138" fmla="*/ 5815 h 1909514"/>
                <a:gd name="connsiteX139" fmla="*/ 925482 w 1656184"/>
                <a:gd name="connsiteY139" fmla="*/ 582 h 1909514"/>
                <a:gd name="connsiteX140" fmla="*/ 853425 w 1656184"/>
                <a:gd name="connsiteY140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1413007 w 1656184"/>
                <a:gd name="connsiteY95" fmla="*/ 1487444 h 1909514"/>
                <a:gd name="connsiteX96" fmla="*/ 1412429 w 1656184"/>
                <a:gd name="connsiteY96" fmla="*/ 1485195 h 1909514"/>
                <a:gd name="connsiteX97" fmla="*/ 1405111 w 1656184"/>
                <a:gd name="connsiteY97" fmla="*/ 1455538 h 1909514"/>
                <a:gd name="connsiteX98" fmla="*/ 1398918 w 1656184"/>
                <a:gd name="connsiteY98" fmla="*/ 1425881 h 1909514"/>
                <a:gd name="connsiteX99" fmla="*/ 1394978 w 1656184"/>
                <a:gd name="connsiteY99" fmla="*/ 1398549 h 1909514"/>
                <a:gd name="connsiteX100" fmla="*/ 1392163 w 1656184"/>
                <a:gd name="connsiteY100" fmla="*/ 1372381 h 1909514"/>
                <a:gd name="connsiteX101" fmla="*/ 1391037 w 1656184"/>
                <a:gd name="connsiteY101" fmla="*/ 1350865 h 1909514"/>
                <a:gd name="connsiteX102" fmla="*/ 1392163 w 1656184"/>
                <a:gd name="connsiteY102" fmla="*/ 1332837 h 1909514"/>
                <a:gd name="connsiteX103" fmla="*/ 1401171 w 1656184"/>
                <a:gd name="connsiteY103" fmla="*/ 1295039 h 1909514"/>
                <a:gd name="connsiteX104" fmla="*/ 1412429 w 1656184"/>
                <a:gd name="connsiteY104" fmla="*/ 1260148 h 1909514"/>
                <a:gd name="connsiteX105" fmla="*/ 1426503 w 1656184"/>
                <a:gd name="connsiteY105" fmla="*/ 1227001 h 1909514"/>
                <a:gd name="connsiteX106" fmla="*/ 1443954 w 1656184"/>
                <a:gd name="connsiteY106" fmla="*/ 1197926 h 1909514"/>
                <a:gd name="connsiteX107" fmla="*/ 1469849 w 1656184"/>
                <a:gd name="connsiteY107" fmla="*/ 1161872 h 1909514"/>
                <a:gd name="connsiteX108" fmla="*/ 1496308 w 1656184"/>
                <a:gd name="connsiteY108" fmla="*/ 1125818 h 1909514"/>
                <a:gd name="connsiteX109" fmla="*/ 1522767 w 1656184"/>
                <a:gd name="connsiteY109" fmla="*/ 1090926 h 1909514"/>
                <a:gd name="connsiteX110" fmla="*/ 1549788 w 1656184"/>
                <a:gd name="connsiteY110" fmla="*/ 1053710 h 1909514"/>
                <a:gd name="connsiteX111" fmla="*/ 1573995 w 1656184"/>
                <a:gd name="connsiteY111" fmla="*/ 1015911 h 1909514"/>
                <a:gd name="connsiteX112" fmla="*/ 1597637 w 1656184"/>
                <a:gd name="connsiteY112" fmla="*/ 976949 h 1909514"/>
                <a:gd name="connsiteX113" fmla="*/ 1617341 w 1656184"/>
                <a:gd name="connsiteY113" fmla="*/ 934499 h 1909514"/>
                <a:gd name="connsiteX114" fmla="*/ 1633666 w 1656184"/>
                <a:gd name="connsiteY114" fmla="*/ 889140 h 1909514"/>
                <a:gd name="connsiteX115" fmla="*/ 1646051 w 1656184"/>
                <a:gd name="connsiteY115" fmla="*/ 836222 h 1909514"/>
                <a:gd name="connsiteX116" fmla="*/ 1652807 w 1656184"/>
                <a:gd name="connsiteY116" fmla="*/ 782141 h 1909514"/>
                <a:gd name="connsiteX117" fmla="*/ 1656184 w 1656184"/>
                <a:gd name="connsiteY117" fmla="*/ 726897 h 1909514"/>
                <a:gd name="connsiteX118" fmla="*/ 1655059 w 1656184"/>
                <a:gd name="connsiteY118" fmla="*/ 671072 h 1909514"/>
                <a:gd name="connsiteX119" fmla="*/ 1651118 w 1656184"/>
                <a:gd name="connsiteY119" fmla="*/ 616409 h 1909514"/>
                <a:gd name="connsiteX120" fmla="*/ 1642674 w 1656184"/>
                <a:gd name="connsiteY120" fmla="*/ 563490 h 1909514"/>
                <a:gd name="connsiteX121" fmla="*/ 1631415 w 1656184"/>
                <a:gd name="connsiteY121" fmla="*/ 511736 h 1909514"/>
                <a:gd name="connsiteX122" fmla="*/ 1617341 w 1656184"/>
                <a:gd name="connsiteY122" fmla="*/ 464051 h 1909514"/>
                <a:gd name="connsiteX123" fmla="*/ 1601579 w 1656184"/>
                <a:gd name="connsiteY123" fmla="*/ 420438 h 1909514"/>
                <a:gd name="connsiteX124" fmla="*/ 1583565 w 1656184"/>
                <a:gd name="connsiteY124" fmla="*/ 381475 h 1909514"/>
                <a:gd name="connsiteX125" fmla="*/ 1556543 w 1656184"/>
                <a:gd name="connsiteY125" fmla="*/ 334954 h 1909514"/>
                <a:gd name="connsiteX126" fmla="*/ 1527270 w 1656184"/>
                <a:gd name="connsiteY126" fmla="*/ 290759 h 1909514"/>
                <a:gd name="connsiteX127" fmla="*/ 1494056 w 1656184"/>
                <a:gd name="connsiteY127" fmla="*/ 249471 h 1909514"/>
                <a:gd name="connsiteX128" fmla="*/ 1458590 w 1656184"/>
                <a:gd name="connsiteY128" fmla="*/ 209928 h 1909514"/>
                <a:gd name="connsiteX129" fmla="*/ 1419747 w 1656184"/>
                <a:gd name="connsiteY129" fmla="*/ 174455 h 1909514"/>
                <a:gd name="connsiteX130" fmla="*/ 1376400 w 1656184"/>
                <a:gd name="connsiteY130" fmla="*/ 141309 h 1909514"/>
                <a:gd name="connsiteX131" fmla="*/ 1331365 w 1656184"/>
                <a:gd name="connsiteY131" fmla="*/ 111652 h 1909514"/>
                <a:gd name="connsiteX132" fmla="*/ 1283515 w 1656184"/>
                <a:gd name="connsiteY132" fmla="*/ 85483 h 1909514"/>
                <a:gd name="connsiteX133" fmla="*/ 1231161 w 1656184"/>
                <a:gd name="connsiteY133" fmla="*/ 63386 h 1909514"/>
                <a:gd name="connsiteX134" fmla="*/ 1177119 w 1656184"/>
                <a:gd name="connsiteY134" fmla="*/ 43033 h 1909514"/>
                <a:gd name="connsiteX135" fmla="*/ 1118572 w 1656184"/>
                <a:gd name="connsiteY135" fmla="*/ 27332 h 1909514"/>
                <a:gd name="connsiteX136" fmla="*/ 1057210 w 1656184"/>
                <a:gd name="connsiteY136" fmla="*/ 14538 h 1909514"/>
                <a:gd name="connsiteX137" fmla="*/ 993036 w 1656184"/>
                <a:gd name="connsiteY137" fmla="*/ 5815 h 1909514"/>
                <a:gd name="connsiteX138" fmla="*/ 925482 w 1656184"/>
                <a:gd name="connsiteY138" fmla="*/ 582 h 1909514"/>
                <a:gd name="connsiteX139" fmla="*/ 853425 w 1656184"/>
                <a:gd name="connsiteY139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1413007 w 1656184"/>
                <a:gd name="connsiteY94" fmla="*/ 1487444 h 1909514"/>
                <a:gd name="connsiteX95" fmla="*/ 1412429 w 1656184"/>
                <a:gd name="connsiteY95" fmla="*/ 1485195 h 1909514"/>
                <a:gd name="connsiteX96" fmla="*/ 1405111 w 1656184"/>
                <a:gd name="connsiteY96" fmla="*/ 1455538 h 1909514"/>
                <a:gd name="connsiteX97" fmla="*/ 1398918 w 1656184"/>
                <a:gd name="connsiteY97" fmla="*/ 1425881 h 1909514"/>
                <a:gd name="connsiteX98" fmla="*/ 1394978 w 1656184"/>
                <a:gd name="connsiteY98" fmla="*/ 1398549 h 1909514"/>
                <a:gd name="connsiteX99" fmla="*/ 1392163 w 1656184"/>
                <a:gd name="connsiteY99" fmla="*/ 1372381 h 1909514"/>
                <a:gd name="connsiteX100" fmla="*/ 1391037 w 1656184"/>
                <a:gd name="connsiteY100" fmla="*/ 1350865 h 1909514"/>
                <a:gd name="connsiteX101" fmla="*/ 1392163 w 1656184"/>
                <a:gd name="connsiteY101" fmla="*/ 1332837 h 1909514"/>
                <a:gd name="connsiteX102" fmla="*/ 1401171 w 1656184"/>
                <a:gd name="connsiteY102" fmla="*/ 1295039 h 1909514"/>
                <a:gd name="connsiteX103" fmla="*/ 1412429 w 1656184"/>
                <a:gd name="connsiteY103" fmla="*/ 1260148 h 1909514"/>
                <a:gd name="connsiteX104" fmla="*/ 1426503 w 1656184"/>
                <a:gd name="connsiteY104" fmla="*/ 1227001 h 1909514"/>
                <a:gd name="connsiteX105" fmla="*/ 1443954 w 1656184"/>
                <a:gd name="connsiteY105" fmla="*/ 1197926 h 1909514"/>
                <a:gd name="connsiteX106" fmla="*/ 1469849 w 1656184"/>
                <a:gd name="connsiteY106" fmla="*/ 1161872 h 1909514"/>
                <a:gd name="connsiteX107" fmla="*/ 1496308 w 1656184"/>
                <a:gd name="connsiteY107" fmla="*/ 1125818 h 1909514"/>
                <a:gd name="connsiteX108" fmla="*/ 1522767 w 1656184"/>
                <a:gd name="connsiteY108" fmla="*/ 1090926 h 1909514"/>
                <a:gd name="connsiteX109" fmla="*/ 1549788 w 1656184"/>
                <a:gd name="connsiteY109" fmla="*/ 1053710 h 1909514"/>
                <a:gd name="connsiteX110" fmla="*/ 1573995 w 1656184"/>
                <a:gd name="connsiteY110" fmla="*/ 1015911 h 1909514"/>
                <a:gd name="connsiteX111" fmla="*/ 1597637 w 1656184"/>
                <a:gd name="connsiteY111" fmla="*/ 976949 h 1909514"/>
                <a:gd name="connsiteX112" fmla="*/ 1617341 w 1656184"/>
                <a:gd name="connsiteY112" fmla="*/ 934499 h 1909514"/>
                <a:gd name="connsiteX113" fmla="*/ 1633666 w 1656184"/>
                <a:gd name="connsiteY113" fmla="*/ 889140 h 1909514"/>
                <a:gd name="connsiteX114" fmla="*/ 1646051 w 1656184"/>
                <a:gd name="connsiteY114" fmla="*/ 836222 h 1909514"/>
                <a:gd name="connsiteX115" fmla="*/ 1652807 w 1656184"/>
                <a:gd name="connsiteY115" fmla="*/ 782141 h 1909514"/>
                <a:gd name="connsiteX116" fmla="*/ 1656184 w 1656184"/>
                <a:gd name="connsiteY116" fmla="*/ 726897 h 1909514"/>
                <a:gd name="connsiteX117" fmla="*/ 1655059 w 1656184"/>
                <a:gd name="connsiteY117" fmla="*/ 671072 h 1909514"/>
                <a:gd name="connsiteX118" fmla="*/ 1651118 w 1656184"/>
                <a:gd name="connsiteY118" fmla="*/ 616409 h 1909514"/>
                <a:gd name="connsiteX119" fmla="*/ 1642674 w 1656184"/>
                <a:gd name="connsiteY119" fmla="*/ 563490 h 1909514"/>
                <a:gd name="connsiteX120" fmla="*/ 1631415 w 1656184"/>
                <a:gd name="connsiteY120" fmla="*/ 511736 h 1909514"/>
                <a:gd name="connsiteX121" fmla="*/ 1617341 w 1656184"/>
                <a:gd name="connsiteY121" fmla="*/ 464051 h 1909514"/>
                <a:gd name="connsiteX122" fmla="*/ 1601579 w 1656184"/>
                <a:gd name="connsiteY122" fmla="*/ 420438 h 1909514"/>
                <a:gd name="connsiteX123" fmla="*/ 1583565 w 1656184"/>
                <a:gd name="connsiteY123" fmla="*/ 381475 h 1909514"/>
                <a:gd name="connsiteX124" fmla="*/ 1556543 w 1656184"/>
                <a:gd name="connsiteY124" fmla="*/ 334954 h 1909514"/>
                <a:gd name="connsiteX125" fmla="*/ 1527270 w 1656184"/>
                <a:gd name="connsiteY125" fmla="*/ 290759 h 1909514"/>
                <a:gd name="connsiteX126" fmla="*/ 1494056 w 1656184"/>
                <a:gd name="connsiteY126" fmla="*/ 249471 h 1909514"/>
                <a:gd name="connsiteX127" fmla="*/ 1458590 w 1656184"/>
                <a:gd name="connsiteY127" fmla="*/ 209928 h 1909514"/>
                <a:gd name="connsiteX128" fmla="*/ 1419747 w 1656184"/>
                <a:gd name="connsiteY128" fmla="*/ 174455 h 1909514"/>
                <a:gd name="connsiteX129" fmla="*/ 1376400 w 1656184"/>
                <a:gd name="connsiteY129" fmla="*/ 141309 h 1909514"/>
                <a:gd name="connsiteX130" fmla="*/ 1331365 w 1656184"/>
                <a:gd name="connsiteY130" fmla="*/ 111652 h 1909514"/>
                <a:gd name="connsiteX131" fmla="*/ 1283515 w 1656184"/>
                <a:gd name="connsiteY131" fmla="*/ 85483 h 1909514"/>
                <a:gd name="connsiteX132" fmla="*/ 1231161 w 1656184"/>
                <a:gd name="connsiteY132" fmla="*/ 63386 h 1909514"/>
                <a:gd name="connsiteX133" fmla="*/ 1177119 w 1656184"/>
                <a:gd name="connsiteY133" fmla="*/ 43033 h 1909514"/>
                <a:gd name="connsiteX134" fmla="*/ 1118572 w 1656184"/>
                <a:gd name="connsiteY134" fmla="*/ 27332 h 1909514"/>
                <a:gd name="connsiteX135" fmla="*/ 1057210 w 1656184"/>
                <a:gd name="connsiteY135" fmla="*/ 14538 h 1909514"/>
                <a:gd name="connsiteX136" fmla="*/ 993036 w 1656184"/>
                <a:gd name="connsiteY136" fmla="*/ 5815 h 1909514"/>
                <a:gd name="connsiteX137" fmla="*/ 925482 w 1656184"/>
                <a:gd name="connsiteY137" fmla="*/ 582 h 1909514"/>
                <a:gd name="connsiteX138" fmla="*/ 853425 w 1656184"/>
                <a:gd name="connsiteY138" fmla="*/ 0 h 190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656184" h="1909514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lnTo>
                    <a:pt x="192528" y="607686"/>
                  </a:lnTo>
                  <a:lnTo>
                    <a:pt x="193653" y="636180"/>
                  </a:ln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cubicBezTo>
                    <a:pt x="119156" y="1183000"/>
                    <a:pt x="119532" y="1187264"/>
                    <a:pt x="119907" y="1191529"/>
                  </a:cubicBez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27355" y="1909514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cubicBezTo>
                    <a:pt x="1391788" y="1365209"/>
                    <a:pt x="1391412" y="1358037"/>
                    <a:pt x="1391037" y="1350865"/>
                  </a:cubicBezTo>
                  <a:cubicBezTo>
                    <a:pt x="1391412" y="1344856"/>
                    <a:pt x="1391788" y="1338846"/>
                    <a:pt x="1392163" y="1332837"/>
                  </a:cubicBez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lnTo>
                    <a:pt x="1655059" y="671072"/>
                  </a:ln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lnTo>
                    <a:pt x="8534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2882230-09B0-4081-ACDC-764E05CA7BDC}"/>
                </a:ext>
              </a:extLst>
            </p:cNvPr>
            <p:cNvSpPr/>
            <p:nvPr/>
          </p:nvSpPr>
          <p:spPr>
            <a:xfrm>
              <a:off x="1358088" y="4198964"/>
              <a:ext cx="1089158" cy="611109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10547 w 1094108"/>
                <a:gd name="connsiteY2" fmla="*/ 293729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30550 h 611110"/>
                <a:gd name="connsiteX1" fmla="*/ 119888 w 1094108"/>
                <a:gd name="connsiteY1" fmla="*/ 0 h 611110"/>
                <a:gd name="connsiteX2" fmla="*/ 1010547 w 1094108"/>
                <a:gd name="connsiteY2" fmla="*/ 323428 h 611110"/>
                <a:gd name="connsiteX3" fmla="*/ 1094108 w 1094108"/>
                <a:gd name="connsiteY3" fmla="*/ 441972 h 611110"/>
                <a:gd name="connsiteX4" fmla="*/ 1078252 w 1094108"/>
                <a:gd name="connsiteY4" fmla="*/ 547683 h 611110"/>
                <a:gd name="connsiteX5" fmla="*/ 1014825 w 1094108"/>
                <a:gd name="connsiteY5" fmla="*/ 510684 h 611110"/>
                <a:gd name="connsiteX6" fmla="*/ 998968 w 1094108"/>
                <a:gd name="connsiteY6" fmla="*/ 611110 h 611110"/>
                <a:gd name="connsiteX7" fmla="*/ 0 w 1094108"/>
                <a:gd name="connsiteY7" fmla="*/ 230550 h 611110"/>
                <a:gd name="connsiteX0" fmla="*/ 0 w 1089158"/>
                <a:gd name="connsiteY0" fmla="*/ 210751 h 611110"/>
                <a:gd name="connsiteX1" fmla="*/ 114938 w 1089158"/>
                <a:gd name="connsiteY1" fmla="*/ 0 h 611110"/>
                <a:gd name="connsiteX2" fmla="*/ 1005597 w 1089158"/>
                <a:gd name="connsiteY2" fmla="*/ 323428 h 611110"/>
                <a:gd name="connsiteX3" fmla="*/ 1089158 w 1089158"/>
                <a:gd name="connsiteY3" fmla="*/ 441972 h 611110"/>
                <a:gd name="connsiteX4" fmla="*/ 1073302 w 1089158"/>
                <a:gd name="connsiteY4" fmla="*/ 547683 h 611110"/>
                <a:gd name="connsiteX5" fmla="*/ 1009875 w 1089158"/>
                <a:gd name="connsiteY5" fmla="*/ 510684 h 611110"/>
                <a:gd name="connsiteX6" fmla="*/ 994018 w 1089158"/>
                <a:gd name="connsiteY6" fmla="*/ 611110 h 611110"/>
                <a:gd name="connsiteX7" fmla="*/ 0 w 1089158"/>
                <a:gd name="connsiteY7" fmla="*/ 210751 h 61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158" h="611110">
                  <a:moveTo>
                    <a:pt x="0" y="210751"/>
                  </a:moveTo>
                  <a:lnTo>
                    <a:pt x="114938" y="0"/>
                  </a:lnTo>
                  <a:lnTo>
                    <a:pt x="1005597" y="323428"/>
                  </a:lnTo>
                  <a:lnTo>
                    <a:pt x="1089158" y="441972"/>
                  </a:lnTo>
                  <a:lnTo>
                    <a:pt x="1073302" y="547683"/>
                  </a:lnTo>
                  <a:lnTo>
                    <a:pt x="1009875" y="510684"/>
                  </a:lnTo>
                  <a:lnTo>
                    <a:pt x="994018" y="611110"/>
                  </a:lnTo>
                  <a:cubicBezTo>
                    <a:pt x="629604" y="505207"/>
                    <a:pt x="332989" y="337604"/>
                    <a:pt x="0" y="2107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08C5288-C1B2-4B4E-84F2-259C8FE515DD}"/>
                </a:ext>
              </a:extLst>
            </p:cNvPr>
            <p:cNvSpPr/>
            <p:nvPr/>
          </p:nvSpPr>
          <p:spPr>
            <a:xfrm>
              <a:off x="3145709" y="4476837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BB015EF-DA86-423C-8231-A3A162BBB486}"/>
                </a:ext>
              </a:extLst>
            </p:cNvPr>
            <p:cNvSpPr/>
            <p:nvPr/>
          </p:nvSpPr>
          <p:spPr>
            <a:xfrm>
              <a:off x="1130675" y="4343401"/>
              <a:ext cx="2709784" cy="1900717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60753"/>
                <a:gd name="connsiteY0" fmla="*/ 183976 h 2077670"/>
                <a:gd name="connsiteX1" fmla="*/ 128952 w 2760753"/>
                <a:gd name="connsiteY1" fmla="*/ 2064983 h 2077670"/>
                <a:gd name="connsiteX2" fmla="*/ 1861333 w 2760753"/>
                <a:gd name="connsiteY2" fmla="*/ 2077670 h 2077670"/>
                <a:gd name="connsiteX3" fmla="*/ 1841497 w 2760753"/>
                <a:gd name="connsiteY3" fmla="*/ 1807346 h 2077670"/>
                <a:gd name="connsiteX4" fmla="*/ 2664150 w 2760753"/>
                <a:gd name="connsiteY4" fmla="*/ 130334 h 2077670"/>
                <a:gd name="connsiteX5" fmla="*/ 2054394 w 2760753"/>
                <a:gd name="connsiteY5" fmla="*/ 98409 h 2077670"/>
                <a:gd name="connsiteX6" fmla="*/ 2030082 w 2760753"/>
                <a:gd name="connsiteY6" fmla="*/ 303 h 2077670"/>
                <a:gd name="connsiteX7" fmla="*/ 1898273 w 2760753"/>
                <a:gd name="connsiteY7" fmla="*/ 22051 h 2077670"/>
                <a:gd name="connsiteX8" fmla="*/ 1900421 w 2760753"/>
                <a:gd name="connsiteY8" fmla="*/ 783060 h 2077670"/>
                <a:gd name="connsiteX9" fmla="*/ 1226678 w 2760753"/>
                <a:gd name="connsiteY9" fmla="*/ 497145 h 2077670"/>
                <a:gd name="connsiteX10" fmla="*/ 1130871 w 2760753"/>
                <a:gd name="connsiteY10" fmla="*/ 572491 h 2077670"/>
                <a:gd name="connsiteX11" fmla="*/ 221873 w 2760753"/>
                <a:gd name="connsiteY11" fmla="*/ 183976 h 2077670"/>
                <a:gd name="connsiteX0" fmla="*/ 221873 w 2756874"/>
                <a:gd name="connsiteY0" fmla="*/ 183976 h 2077670"/>
                <a:gd name="connsiteX1" fmla="*/ 128952 w 2756874"/>
                <a:gd name="connsiteY1" fmla="*/ 2064983 h 2077670"/>
                <a:gd name="connsiteX2" fmla="*/ 1861333 w 2756874"/>
                <a:gd name="connsiteY2" fmla="*/ 2077670 h 2077670"/>
                <a:gd name="connsiteX3" fmla="*/ 1811798 w 2756874"/>
                <a:gd name="connsiteY3" fmla="*/ 1807346 h 2077670"/>
                <a:gd name="connsiteX4" fmla="*/ 2664150 w 2756874"/>
                <a:gd name="connsiteY4" fmla="*/ 130334 h 2077670"/>
                <a:gd name="connsiteX5" fmla="*/ 2054394 w 2756874"/>
                <a:gd name="connsiteY5" fmla="*/ 98409 h 2077670"/>
                <a:gd name="connsiteX6" fmla="*/ 2030082 w 2756874"/>
                <a:gd name="connsiteY6" fmla="*/ 303 h 2077670"/>
                <a:gd name="connsiteX7" fmla="*/ 1898273 w 2756874"/>
                <a:gd name="connsiteY7" fmla="*/ 22051 h 2077670"/>
                <a:gd name="connsiteX8" fmla="*/ 1900421 w 2756874"/>
                <a:gd name="connsiteY8" fmla="*/ 783060 h 2077670"/>
                <a:gd name="connsiteX9" fmla="*/ 1226678 w 2756874"/>
                <a:gd name="connsiteY9" fmla="*/ 497145 h 2077670"/>
                <a:gd name="connsiteX10" fmla="*/ 1130871 w 2756874"/>
                <a:gd name="connsiteY10" fmla="*/ 572491 h 2077670"/>
                <a:gd name="connsiteX11" fmla="*/ 221873 w 2756874"/>
                <a:gd name="connsiteY11" fmla="*/ 183976 h 2077670"/>
                <a:gd name="connsiteX0" fmla="*/ 221873 w 2764111"/>
                <a:gd name="connsiteY0" fmla="*/ 183976 h 2077670"/>
                <a:gd name="connsiteX1" fmla="*/ 128952 w 2764111"/>
                <a:gd name="connsiteY1" fmla="*/ 2064983 h 2077670"/>
                <a:gd name="connsiteX2" fmla="*/ 1861333 w 2764111"/>
                <a:gd name="connsiteY2" fmla="*/ 2077670 h 2077670"/>
                <a:gd name="connsiteX3" fmla="*/ 1811798 w 2764111"/>
                <a:gd name="connsiteY3" fmla="*/ 1807346 h 2077670"/>
                <a:gd name="connsiteX4" fmla="*/ 2664150 w 2764111"/>
                <a:gd name="connsiteY4" fmla="*/ 130334 h 2077670"/>
                <a:gd name="connsiteX5" fmla="*/ 2054394 w 2764111"/>
                <a:gd name="connsiteY5" fmla="*/ 98409 h 2077670"/>
                <a:gd name="connsiteX6" fmla="*/ 2030082 w 2764111"/>
                <a:gd name="connsiteY6" fmla="*/ 303 h 2077670"/>
                <a:gd name="connsiteX7" fmla="*/ 1898273 w 2764111"/>
                <a:gd name="connsiteY7" fmla="*/ 22051 h 2077670"/>
                <a:gd name="connsiteX8" fmla="*/ 1900421 w 2764111"/>
                <a:gd name="connsiteY8" fmla="*/ 783060 h 2077670"/>
                <a:gd name="connsiteX9" fmla="*/ 1226678 w 2764111"/>
                <a:gd name="connsiteY9" fmla="*/ 497145 h 2077670"/>
                <a:gd name="connsiteX10" fmla="*/ 1130871 w 2764111"/>
                <a:gd name="connsiteY10" fmla="*/ 572491 h 2077670"/>
                <a:gd name="connsiteX11" fmla="*/ 221873 w 2764111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54394 w 2749398"/>
                <a:gd name="connsiteY5" fmla="*/ 98409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74193 w 2749398"/>
                <a:gd name="connsiteY5" fmla="*/ 375596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58225"/>
                <a:gd name="connsiteY0" fmla="*/ 183976 h 2109781"/>
                <a:gd name="connsiteX1" fmla="*/ 128952 w 2758225"/>
                <a:gd name="connsiteY1" fmla="*/ 2064983 h 2109781"/>
                <a:gd name="connsiteX2" fmla="*/ 1861333 w 2758225"/>
                <a:gd name="connsiteY2" fmla="*/ 2077670 h 2109781"/>
                <a:gd name="connsiteX3" fmla="*/ 1811798 w 2758225"/>
                <a:gd name="connsiteY3" fmla="*/ 1807346 h 2109781"/>
                <a:gd name="connsiteX4" fmla="*/ 2674050 w 2758225"/>
                <a:gd name="connsiteY4" fmla="*/ 407521 h 2109781"/>
                <a:gd name="connsiteX5" fmla="*/ 2074193 w 2758225"/>
                <a:gd name="connsiteY5" fmla="*/ 375596 h 2109781"/>
                <a:gd name="connsiteX6" fmla="*/ 2030082 w 2758225"/>
                <a:gd name="connsiteY6" fmla="*/ 303 h 2109781"/>
                <a:gd name="connsiteX7" fmla="*/ 1898273 w 2758225"/>
                <a:gd name="connsiteY7" fmla="*/ 22051 h 2109781"/>
                <a:gd name="connsiteX8" fmla="*/ 1900421 w 2758225"/>
                <a:gd name="connsiteY8" fmla="*/ 783060 h 2109781"/>
                <a:gd name="connsiteX9" fmla="*/ 1226678 w 2758225"/>
                <a:gd name="connsiteY9" fmla="*/ 497145 h 2109781"/>
                <a:gd name="connsiteX10" fmla="*/ 1130871 w 2758225"/>
                <a:gd name="connsiteY10" fmla="*/ 572491 h 2109781"/>
                <a:gd name="connsiteX11" fmla="*/ 221873 w 2758225"/>
                <a:gd name="connsiteY11" fmla="*/ 183976 h 2109781"/>
                <a:gd name="connsiteX0" fmla="*/ 221873 w 2758225"/>
                <a:gd name="connsiteY0" fmla="*/ 162543 h 2088348"/>
                <a:gd name="connsiteX1" fmla="*/ 128952 w 2758225"/>
                <a:gd name="connsiteY1" fmla="*/ 2043550 h 2088348"/>
                <a:gd name="connsiteX2" fmla="*/ 1861333 w 2758225"/>
                <a:gd name="connsiteY2" fmla="*/ 2056237 h 2088348"/>
                <a:gd name="connsiteX3" fmla="*/ 1811798 w 2758225"/>
                <a:gd name="connsiteY3" fmla="*/ 1785913 h 2088348"/>
                <a:gd name="connsiteX4" fmla="*/ 2674050 w 2758225"/>
                <a:gd name="connsiteY4" fmla="*/ 386088 h 2088348"/>
                <a:gd name="connsiteX5" fmla="*/ 2074193 w 2758225"/>
                <a:gd name="connsiteY5" fmla="*/ 354163 h 2088348"/>
                <a:gd name="connsiteX6" fmla="*/ 2059780 w 2758225"/>
                <a:gd name="connsiteY6" fmla="*/ 513445 h 2088348"/>
                <a:gd name="connsiteX7" fmla="*/ 1898273 w 2758225"/>
                <a:gd name="connsiteY7" fmla="*/ 618 h 2088348"/>
                <a:gd name="connsiteX8" fmla="*/ 1900421 w 2758225"/>
                <a:gd name="connsiteY8" fmla="*/ 761627 h 2088348"/>
                <a:gd name="connsiteX9" fmla="*/ 1226678 w 2758225"/>
                <a:gd name="connsiteY9" fmla="*/ 475712 h 2088348"/>
                <a:gd name="connsiteX10" fmla="*/ 1130871 w 2758225"/>
                <a:gd name="connsiteY10" fmla="*/ 551058 h 2088348"/>
                <a:gd name="connsiteX11" fmla="*/ 221873 w 2758225"/>
                <a:gd name="connsiteY11" fmla="*/ 162543 h 2088348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47770 w 2758225"/>
                <a:gd name="connsiteY7" fmla="*/ 3231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9142 w 2758225"/>
                <a:gd name="connsiteY5" fmla="*/ 335163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3809"/>
                <a:gd name="connsiteY0" fmla="*/ 0 h 1962926"/>
                <a:gd name="connsiteX1" fmla="*/ 128952 w 2753809"/>
                <a:gd name="connsiteY1" fmla="*/ 1881007 h 1962926"/>
                <a:gd name="connsiteX2" fmla="*/ 1861333 w 2753809"/>
                <a:gd name="connsiteY2" fmla="*/ 1893694 h 1962926"/>
                <a:gd name="connsiteX3" fmla="*/ 1811798 w 2753809"/>
                <a:gd name="connsiteY3" fmla="*/ 1623370 h 1962926"/>
                <a:gd name="connsiteX4" fmla="*/ 2669101 w 2753809"/>
                <a:gd name="connsiteY4" fmla="*/ 357189 h 1962926"/>
                <a:gd name="connsiteX5" fmla="*/ 2079142 w 2753809"/>
                <a:gd name="connsiteY5" fmla="*/ 335163 h 1962926"/>
                <a:gd name="connsiteX6" fmla="*/ 2074630 w 2753809"/>
                <a:gd name="connsiteY6" fmla="*/ 425149 h 1962926"/>
                <a:gd name="connsiteX7" fmla="*/ 1932922 w 2753809"/>
                <a:gd name="connsiteY7" fmla="*/ 441947 h 1962926"/>
                <a:gd name="connsiteX8" fmla="*/ 1940020 w 2753809"/>
                <a:gd name="connsiteY8" fmla="*/ 698080 h 1962926"/>
                <a:gd name="connsiteX9" fmla="*/ 1226678 w 2753809"/>
                <a:gd name="connsiteY9" fmla="*/ 313169 h 1962926"/>
                <a:gd name="connsiteX10" fmla="*/ 1130871 w 2753809"/>
                <a:gd name="connsiteY10" fmla="*/ 388515 h 1962926"/>
                <a:gd name="connsiteX11" fmla="*/ 221873 w 2753809"/>
                <a:gd name="connsiteY11" fmla="*/ 0 h 1962926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79142 w 2709782"/>
                <a:gd name="connsiteY5" fmla="*/ 33516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09316 w 2709782"/>
                <a:gd name="connsiteY8" fmla="*/ 717879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665772 w 2709782"/>
                <a:gd name="connsiteY9" fmla="*/ 522224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546978 w 2709782"/>
                <a:gd name="connsiteY9" fmla="*/ 447977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9782" h="1900716">
                  <a:moveTo>
                    <a:pt x="221873" y="0"/>
                  </a:moveTo>
                  <a:cubicBezTo>
                    <a:pt x="-257552" y="739775"/>
                    <a:pt x="200156" y="1655049"/>
                    <a:pt x="128952" y="1881007"/>
                  </a:cubicBezTo>
                  <a:lnTo>
                    <a:pt x="1861333" y="1893694"/>
                  </a:lnTo>
                  <a:cubicBezTo>
                    <a:pt x="1851421" y="1767288"/>
                    <a:pt x="1821710" y="1749776"/>
                    <a:pt x="1811798" y="1623370"/>
                  </a:cubicBezTo>
                  <a:cubicBezTo>
                    <a:pt x="2488388" y="2190050"/>
                    <a:pt x="2833837" y="1950617"/>
                    <a:pt x="2669101" y="322540"/>
                  </a:cubicBezTo>
                  <a:cubicBezTo>
                    <a:pt x="2260425" y="300724"/>
                    <a:pt x="2236145" y="330814"/>
                    <a:pt x="2098940" y="340113"/>
                  </a:cubicBezTo>
                  <a:cubicBezTo>
                    <a:pt x="2090924" y="281495"/>
                    <a:pt x="2127627" y="315574"/>
                    <a:pt x="2104328" y="266756"/>
                  </a:cubicBezTo>
                  <a:cubicBezTo>
                    <a:pt x="2038744" y="265508"/>
                    <a:pt x="2090026" y="262329"/>
                    <a:pt x="1987370" y="283554"/>
                  </a:cubicBezTo>
                  <a:cubicBezTo>
                    <a:pt x="1973922" y="463120"/>
                    <a:pt x="2019590" y="604247"/>
                    <a:pt x="2029115" y="861422"/>
                  </a:cubicBezTo>
                  <a:cubicBezTo>
                    <a:pt x="1974690" y="912750"/>
                    <a:pt x="1680717" y="539352"/>
                    <a:pt x="1546978" y="447977"/>
                  </a:cubicBezTo>
                  <a:cubicBezTo>
                    <a:pt x="1413239" y="356602"/>
                    <a:pt x="1315003" y="347003"/>
                    <a:pt x="1226678" y="313169"/>
                  </a:cubicBezTo>
                  <a:cubicBezTo>
                    <a:pt x="1226550" y="434700"/>
                    <a:pt x="1264864" y="504137"/>
                    <a:pt x="1130871" y="388515"/>
                  </a:cubicBezTo>
                  <a:cubicBezTo>
                    <a:pt x="766733" y="297358"/>
                    <a:pt x="654943" y="201789"/>
                    <a:pt x="2218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318173" y="1541423"/>
            <a:ext cx="3966444" cy="11609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ln w="9525" cap="rnd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id-ID" sz="1800" b="1" cap="none" dirty="0">
                <a:solidFill>
                  <a:schemeClr val="tx1"/>
                </a:solidFill>
              </a:rPr>
              <a:t>Tulisan lepas yang lebih luas dari paragraf, yang diarahkan untuk mengembangkan ide mengenai sebuah topik</a:t>
            </a:r>
          </a:p>
        </p:txBody>
      </p:sp>
      <p:sp>
        <p:nvSpPr>
          <p:cNvPr id="47" name="Rectangle: Rounded Corners 47">
            <a:extLst>
              <a:ext uri="{FF2B5EF4-FFF2-40B4-BE49-F238E27FC236}">
                <a16:creationId xmlns:a16="http://schemas.microsoft.com/office/drawing/2014/main" id="{7D68FA7A-3C82-4927-A22D-9C9777D67A5F}"/>
              </a:ext>
            </a:extLst>
          </p:cNvPr>
          <p:cNvSpPr/>
          <p:nvPr/>
        </p:nvSpPr>
        <p:spPr>
          <a:xfrm>
            <a:off x="1210894" y="248197"/>
            <a:ext cx="9970912" cy="901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400" b="1" dirty="0">
                <a:solidFill>
                  <a:schemeClr val="tx1"/>
                </a:solidFill>
              </a:rPr>
              <a:t>1. Esai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1" name="Striped Right Arrow 50">
            <a:hlinkClick r:id="rId5" action="ppaction://hlinksldjump"/>
          </p:cNvPr>
          <p:cNvSpPr/>
          <p:nvPr/>
        </p:nvSpPr>
        <p:spPr>
          <a:xfrm flipH="1">
            <a:off x="40337" y="6154528"/>
            <a:ext cx="1292073" cy="664285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18296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5675" y="256310"/>
            <a:ext cx="8987246" cy="5646950"/>
            <a:chOff x="3263167" y="-225726"/>
            <a:chExt cx="4707126" cy="4945450"/>
          </a:xfrm>
          <a:effectLst>
            <a:outerShdw dist="444500" dir="4320000" sx="104000" sy="104000" rotWithShape="0">
              <a:schemeClr val="tx1">
                <a:alpha val="42000"/>
              </a:schemeClr>
            </a:outerShdw>
          </a:effectLst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4603346" y="-225726"/>
              <a:ext cx="2207746" cy="847200"/>
            </a:xfrm>
            <a:prstGeom prst="rect">
              <a:avLst/>
            </a:prstGeom>
            <a:solidFill>
              <a:schemeClr val="accent1"/>
            </a:solidFill>
            <a:ln w="9525" cap="rnd" cmpd="sng" algn="ctr"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id-ID" sz="4400" b="1" cap="none" dirty="0">
                  <a:solidFill>
                    <a:schemeClr val="tx1"/>
                  </a:solidFill>
                </a:rPr>
                <a:t>a. Struktur</a:t>
              </a:r>
            </a:p>
          </p:txBody>
        </p:sp>
        <p:pic>
          <p:nvPicPr>
            <p:cNvPr id="5" name="Picture 2" descr="https://lh4.googleusercontent.com/Aa48YkXPqYM_s8VTq1ZkEGq9KR3xO59LlEc8VO-5XSSly7NHWzcq4JbSSXbnxJPEefymj6wqF6KsGGTzrf3Bt9ZzHEb0aOZQZdDkYAJLBrZ8SuTn3yTQEg0IjQ7EIuaUjA1qnFUqDnYRqLCld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167" y="902073"/>
              <a:ext cx="4707126" cy="381765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triped Right Arrow 7">
            <a:hlinkClick r:id="rId3" action="ppaction://hlinksldjump"/>
          </p:cNvPr>
          <p:cNvSpPr/>
          <p:nvPr/>
        </p:nvSpPr>
        <p:spPr>
          <a:xfrm flipH="1">
            <a:off x="210156" y="6010835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4">
            <a:extLst>
              <a:ext uri="{FF2B5EF4-FFF2-40B4-BE49-F238E27FC236}">
                <a16:creationId xmlns:a16="http://schemas.microsoft.com/office/drawing/2014/main" id="{C4B1C653-5A36-4E77-9ED7-E44AB68645D3}"/>
              </a:ext>
            </a:extLst>
          </p:cNvPr>
          <p:cNvGrpSpPr/>
          <p:nvPr/>
        </p:nvGrpSpPr>
        <p:grpSpPr>
          <a:xfrm>
            <a:off x="4703100" y="2548378"/>
            <a:ext cx="2931576" cy="2442382"/>
            <a:chOff x="3690367" y="1823747"/>
            <a:chExt cx="5020109" cy="41824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7BAB1F-9B0A-438A-AAA5-3B3C536A9A12}"/>
                </a:ext>
              </a:extLst>
            </p:cNvPr>
            <p:cNvSpPr/>
            <p:nvPr/>
          </p:nvSpPr>
          <p:spPr>
            <a:xfrm>
              <a:off x="6083223" y="1823747"/>
              <a:ext cx="2627253" cy="4182400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chemeClr val="accent6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7E21BD-3492-40D2-B673-580C17B68C73}"/>
                </a:ext>
              </a:extLst>
            </p:cNvPr>
            <p:cNvSpPr/>
            <p:nvPr/>
          </p:nvSpPr>
          <p:spPr>
            <a:xfrm>
              <a:off x="3690367" y="1839454"/>
              <a:ext cx="2336646" cy="4166693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solidFill>
              <a:schemeClr val="accent5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62">
            <a:extLst>
              <a:ext uri="{FF2B5EF4-FFF2-40B4-BE49-F238E27FC236}">
                <a16:creationId xmlns:a16="http://schemas.microsoft.com/office/drawing/2014/main" id="{160E4F19-0B20-472D-986D-BFBD7EAB1171}"/>
              </a:ext>
            </a:extLst>
          </p:cNvPr>
          <p:cNvGrpSpPr/>
          <p:nvPr/>
        </p:nvGrpSpPr>
        <p:grpSpPr>
          <a:xfrm>
            <a:off x="300158" y="1785923"/>
            <a:ext cx="4511939" cy="4215759"/>
            <a:chOff x="29246" y="1823747"/>
            <a:chExt cx="4511939" cy="421575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AEDDA6E-8395-4CB3-9E0D-13FAE9324816}"/>
                </a:ext>
              </a:extLst>
            </p:cNvPr>
            <p:cNvSpPr txBox="1"/>
            <p:nvPr/>
          </p:nvSpPr>
          <p:spPr>
            <a:xfrm>
              <a:off x="29246" y="3669435"/>
              <a:ext cx="2317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2400" b="1" dirty="0">
                  <a:latin typeface="+mj-lt"/>
                </a:rPr>
                <a:t>Persuasi</a:t>
              </a:r>
              <a:endParaRPr lang="ko-KR" altLang="en-US" sz="2400" dirty="0">
                <a:latin typeface="+mj-lt"/>
                <a:cs typeface="Arial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CF7700-7CEF-4125-9B1E-61990A07D387}"/>
                </a:ext>
              </a:extLst>
            </p:cNvPr>
            <p:cNvSpPr/>
            <p:nvPr/>
          </p:nvSpPr>
          <p:spPr>
            <a:xfrm>
              <a:off x="3277450" y="1823747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B742A5A-FEF0-4305-9EED-2C46AEF05010}"/>
                </a:ext>
              </a:extLst>
            </p:cNvPr>
            <p:cNvSpPr/>
            <p:nvPr/>
          </p:nvSpPr>
          <p:spPr>
            <a:xfrm>
              <a:off x="2557931" y="3513507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219CDA-EBB6-4E10-80E8-721811CF8D91}"/>
                </a:ext>
              </a:extLst>
            </p:cNvPr>
            <p:cNvSpPr/>
            <p:nvPr/>
          </p:nvSpPr>
          <p:spPr>
            <a:xfrm>
              <a:off x="3277450" y="5125106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72F386-8192-4C9D-85E8-80A9B4AEEAAC}"/>
                </a:ext>
              </a:extLst>
            </p:cNvPr>
            <p:cNvSpPr txBox="1"/>
            <p:nvPr/>
          </p:nvSpPr>
          <p:spPr>
            <a:xfrm>
              <a:off x="3307018" y="5247267"/>
              <a:ext cx="864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36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DBE37D-5D31-41E1-850E-600883B8652B}"/>
                </a:ext>
              </a:extLst>
            </p:cNvPr>
            <p:cNvSpPr txBox="1"/>
            <p:nvPr/>
          </p:nvSpPr>
          <p:spPr>
            <a:xfrm>
              <a:off x="2583085" y="3635669"/>
              <a:ext cx="864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36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FA138E-6CBE-41BC-9A7F-F983BF67BDC1}"/>
                </a:ext>
              </a:extLst>
            </p:cNvPr>
            <p:cNvSpPr txBox="1"/>
            <p:nvPr/>
          </p:nvSpPr>
          <p:spPr>
            <a:xfrm>
              <a:off x="3307018" y="1945908"/>
              <a:ext cx="864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36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01DED47-1ECE-425E-A984-DD5C701588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5952" y="2675752"/>
              <a:ext cx="405233" cy="648000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EFDB6FA-228A-406D-A1AA-00B8D9B6B168}"/>
                </a:ext>
              </a:extLst>
            </p:cNvPr>
            <p:cNvCxnSpPr/>
            <p:nvPr/>
          </p:nvCxnSpPr>
          <p:spPr>
            <a:xfrm flipH="1">
              <a:off x="3515984" y="3970707"/>
              <a:ext cx="648000" cy="2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434DD6B-5F23-4CC7-9E47-024A4962D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0483" y="4947528"/>
              <a:ext cx="380702" cy="317092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4EDBAA-AF9B-4E43-961A-C364E0736B32}"/>
                </a:ext>
              </a:extLst>
            </p:cNvPr>
            <p:cNvSpPr txBox="1"/>
            <p:nvPr/>
          </p:nvSpPr>
          <p:spPr>
            <a:xfrm>
              <a:off x="776883" y="2028290"/>
              <a:ext cx="2336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2400" b="1" dirty="0">
                  <a:latin typeface="+mj-lt"/>
                </a:rPr>
                <a:t>Eksploratif</a:t>
              </a:r>
              <a:endParaRPr lang="ko-KR" altLang="en-US" sz="2400" dirty="0">
                <a:latin typeface="+mj-lt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736BA0-DE6B-4653-9D9A-BDD2810BBA1B}"/>
                </a:ext>
              </a:extLst>
            </p:cNvPr>
            <p:cNvSpPr txBox="1"/>
            <p:nvPr/>
          </p:nvSpPr>
          <p:spPr>
            <a:xfrm>
              <a:off x="776883" y="5120641"/>
              <a:ext cx="2336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2400" b="1" i="1" dirty="0">
                  <a:latin typeface="+mj-lt"/>
                </a:rPr>
                <a:t>Explain </a:t>
              </a:r>
              <a:r>
                <a:rPr lang="id-ID" sz="2400" b="1" dirty="0">
                  <a:latin typeface="+mj-lt"/>
                </a:rPr>
                <a:t>(Penjelasan)</a:t>
              </a:r>
              <a:endParaRPr lang="ko-KR" altLang="en-US" sz="2400" i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B9366259-0F23-4B10-825D-444C9C7BDE6B}"/>
              </a:ext>
            </a:extLst>
          </p:cNvPr>
          <p:cNvGrpSpPr/>
          <p:nvPr/>
        </p:nvGrpSpPr>
        <p:grpSpPr>
          <a:xfrm>
            <a:off x="7270961" y="1781458"/>
            <a:ext cx="4523682" cy="4220224"/>
            <a:chOff x="6871568" y="1802665"/>
            <a:chExt cx="4523682" cy="422022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5A62DB-FA15-45E4-81C7-A16BBA07FFBB}"/>
                </a:ext>
              </a:extLst>
            </p:cNvPr>
            <p:cNvSpPr/>
            <p:nvPr/>
          </p:nvSpPr>
          <p:spPr>
            <a:xfrm>
              <a:off x="7983620" y="3508545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A25F7-805C-4681-B95A-AE75E0E754F5}"/>
                </a:ext>
              </a:extLst>
            </p:cNvPr>
            <p:cNvSpPr/>
            <p:nvPr/>
          </p:nvSpPr>
          <p:spPr>
            <a:xfrm>
              <a:off x="7126134" y="1807130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5C29C7-B1AE-41E1-8DDC-9B7A76CA9039}"/>
                </a:ext>
              </a:extLst>
            </p:cNvPr>
            <p:cNvSpPr txBox="1"/>
            <p:nvPr/>
          </p:nvSpPr>
          <p:spPr>
            <a:xfrm>
              <a:off x="7151289" y="1929291"/>
              <a:ext cx="864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36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DEF202-D8B0-42B1-9CD1-F5458650D48D}"/>
                </a:ext>
              </a:extLst>
            </p:cNvPr>
            <p:cNvSpPr txBox="1"/>
            <p:nvPr/>
          </p:nvSpPr>
          <p:spPr>
            <a:xfrm>
              <a:off x="8008774" y="3622112"/>
              <a:ext cx="864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36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79A4714-64D8-413B-B4E0-BED7B1E8CC93}"/>
                </a:ext>
              </a:extLst>
            </p:cNvPr>
            <p:cNvSpPr/>
            <p:nvPr/>
          </p:nvSpPr>
          <p:spPr>
            <a:xfrm>
              <a:off x="7126134" y="5108489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59A531-53F1-4D1D-97BD-120DC2122757}"/>
                </a:ext>
              </a:extLst>
            </p:cNvPr>
            <p:cNvSpPr txBox="1"/>
            <p:nvPr/>
          </p:nvSpPr>
          <p:spPr>
            <a:xfrm>
              <a:off x="7151289" y="5230650"/>
              <a:ext cx="864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3600" b="1" dirty="0">
                  <a:solidFill>
                    <a:schemeClr val="bg1"/>
                  </a:solidFill>
                  <a:cs typeface="Arial" pitchFamily="34" charset="0"/>
                </a:rPr>
                <a:t>6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8BA501-0C4E-4F87-BCB3-F0462B9D5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505" y="2657720"/>
              <a:ext cx="338080" cy="648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A20B7FB-3CBD-41E5-B854-FA495457D448}"/>
                </a:ext>
              </a:extLst>
            </p:cNvPr>
            <p:cNvCxnSpPr/>
            <p:nvPr/>
          </p:nvCxnSpPr>
          <p:spPr>
            <a:xfrm>
              <a:off x="7283472" y="3956794"/>
              <a:ext cx="648000" cy="2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7D37E19-E43A-48ED-93A4-6CAD7263D6B7}"/>
                </a:ext>
              </a:extLst>
            </p:cNvPr>
            <p:cNvCxnSpPr>
              <a:cxnSpLocks/>
            </p:cNvCxnSpPr>
            <p:nvPr/>
          </p:nvCxnSpPr>
          <p:spPr>
            <a:xfrm>
              <a:off x="6871568" y="5037600"/>
              <a:ext cx="298306" cy="194553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EC49FB0-4B23-4236-90DC-0A1D1934DA6B}"/>
                </a:ext>
              </a:extLst>
            </p:cNvPr>
            <p:cNvSpPr txBox="1"/>
            <p:nvPr/>
          </p:nvSpPr>
          <p:spPr>
            <a:xfrm>
              <a:off x="8189080" y="1802665"/>
              <a:ext cx="25280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i="1" dirty="0">
                  <a:latin typeface="+mj-lt"/>
                </a:rPr>
                <a:t>Explain </a:t>
              </a:r>
              <a:r>
                <a:rPr lang="id-ID" sz="2400" b="1" dirty="0">
                  <a:latin typeface="+mj-lt"/>
                </a:rPr>
                <a:t>(Perbandingan)</a:t>
              </a:r>
              <a:endParaRPr lang="ko-KR" altLang="en-US" sz="2400" i="1" dirty="0">
                <a:latin typeface="+mj-lt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5434942-66FD-41DE-A369-E1E7FFCE3712}"/>
                </a:ext>
              </a:extLst>
            </p:cNvPr>
            <p:cNvSpPr txBox="1"/>
            <p:nvPr/>
          </p:nvSpPr>
          <p:spPr>
            <a:xfrm>
              <a:off x="9078151" y="3539687"/>
              <a:ext cx="2317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i="1" dirty="0">
                  <a:latin typeface="+mj-lt"/>
                </a:rPr>
                <a:t>Showing </a:t>
              </a:r>
              <a:r>
                <a:rPr lang="id-ID" sz="2400" b="1" dirty="0">
                  <a:latin typeface="+mj-lt"/>
                </a:rPr>
                <a:t>(Pertunjukan)</a:t>
              </a:r>
              <a:endParaRPr lang="ko-KR" altLang="en-US" sz="2400" dirty="0">
                <a:latin typeface="+mj-lt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B4440B3-BF30-4E06-8D8D-CB6BF01AD4CF}"/>
                </a:ext>
              </a:extLst>
            </p:cNvPr>
            <p:cNvSpPr txBox="1"/>
            <p:nvPr/>
          </p:nvSpPr>
          <p:spPr>
            <a:xfrm>
              <a:off x="8189080" y="5169339"/>
              <a:ext cx="2336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i="1" dirty="0">
                  <a:latin typeface="+mj-lt"/>
                </a:rPr>
                <a:t>Describe</a:t>
              </a:r>
              <a:r>
                <a:rPr lang="id-ID" sz="2400" b="1" dirty="0">
                  <a:latin typeface="+mj-lt"/>
                </a:rPr>
                <a:t> (Penjelasan)</a:t>
              </a:r>
              <a:endParaRPr lang="ko-KR" altLang="en-US" sz="240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53" name="Title 1"/>
          <p:cNvSpPr txBox="1">
            <a:spLocks/>
          </p:cNvSpPr>
          <p:nvPr/>
        </p:nvSpPr>
        <p:spPr>
          <a:xfrm>
            <a:off x="4048333" y="243246"/>
            <a:ext cx="4215217" cy="96737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rnd" cmpd="sng" algn="ctr"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headEnd type="none" w="med" len="med"/>
            <a:tailEnd type="none" w="med" len="med"/>
          </a:ln>
          <a:effectLst>
            <a:outerShdw blurRad="50800" dist="50800" dir="5400000" sx="106000" sy="106000" algn="ctr" rotWithShape="0">
              <a:schemeClr val="tx1"/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d-ID" sz="4400" b="1" cap="none" dirty="0">
                <a:solidFill>
                  <a:schemeClr val="tx1"/>
                </a:solidFill>
              </a:rPr>
              <a:t>b. Fungsi</a:t>
            </a:r>
          </a:p>
        </p:txBody>
      </p:sp>
      <p:sp>
        <p:nvSpPr>
          <p:cNvPr id="56" name="Striped Right Arrow 55">
            <a:hlinkClick r:id="rId2" action="ppaction://hlinksldjump"/>
          </p:cNvPr>
          <p:cNvSpPr/>
          <p:nvPr/>
        </p:nvSpPr>
        <p:spPr>
          <a:xfrm flipH="1">
            <a:off x="210156" y="6010835"/>
            <a:ext cx="2748196" cy="79952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7014</TotalTime>
  <Words>1961</Words>
  <Application>Microsoft Office PowerPoint</Application>
  <PresentationFormat>Widescreen</PresentationFormat>
  <Paragraphs>270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Perbedaan teks nonfiksi, faksi, dan fiksi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Lenovo</cp:lastModifiedBy>
  <cp:revision>263</cp:revision>
  <dcterms:created xsi:type="dcterms:W3CDTF">2018-04-24T17:14:44Z</dcterms:created>
  <dcterms:modified xsi:type="dcterms:W3CDTF">2019-11-13T01:37:54Z</dcterms:modified>
</cp:coreProperties>
</file>